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7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71.xml" ContentType="application/vnd.openxmlformats-officedocument.presentationml.slide+xml"/>
  <Override PartName="/ppt/slides/slide1.xml" ContentType="application/vnd.openxmlformats-officedocument.presentationml.slide+xml"/>
  <Override PartName="/ppt/slides/slide76.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72.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7.xml" ContentType="application/vnd.openxmlformats-officedocument.presentationml.slid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Lst>
  <p:notesMasterIdLst>
    <p:notesMasterId r:id="rId9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4" r:id="rId26"/>
    <p:sldId id="281" r:id="rId27"/>
    <p:sldId id="285" r:id="rId28"/>
    <p:sldId id="283"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1" r:id="rId44"/>
    <p:sldId id="302" r:id="rId45"/>
    <p:sldId id="303" r:id="rId46"/>
    <p:sldId id="346" r:id="rId47"/>
    <p:sldId id="305" r:id="rId48"/>
    <p:sldId id="306" r:id="rId49"/>
    <p:sldId id="307" r:id="rId50"/>
    <p:sldId id="304"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3" r:id="rId66"/>
    <p:sldId id="322"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EF6"/>
    <a:srgbClr val="F1F0FE"/>
    <a:srgbClr val="EAE8FE"/>
    <a:srgbClr val="F7F7FF"/>
    <a:srgbClr val="EFFFFD"/>
    <a:srgbClr val="000066"/>
    <a:srgbClr val="F6F5F9"/>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336" y="-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34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customXml" Target="../customXml/item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39.wmf"/><Relationship Id="rId1" Type="http://schemas.openxmlformats.org/officeDocument/2006/relationships/image" Target="../media/image40.wmf"/><Relationship Id="rId4"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87.wmf"/><Relationship Id="rId10" Type="http://schemas.openxmlformats.org/officeDocument/2006/relationships/image" Target="../media/image92.wmf"/><Relationship Id="rId4" Type="http://schemas.openxmlformats.org/officeDocument/2006/relationships/image" Target="../media/image86.wmf"/><Relationship Id="rId9"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11" Type="http://schemas.openxmlformats.org/officeDocument/2006/relationships/image" Target="../media/image93.wmf"/><Relationship Id="rId5" Type="http://schemas.openxmlformats.org/officeDocument/2006/relationships/image" Target="../media/image87.wmf"/><Relationship Id="rId10" Type="http://schemas.openxmlformats.org/officeDocument/2006/relationships/image" Target="../media/image92.wmf"/><Relationship Id="rId4" Type="http://schemas.openxmlformats.org/officeDocument/2006/relationships/image" Target="../media/image86.wmf"/><Relationship Id="rId9" Type="http://schemas.openxmlformats.org/officeDocument/2006/relationships/image" Target="../media/image9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8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4" Type="http://schemas.openxmlformats.org/officeDocument/2006/relationships/image" Target="../media/image13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7373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373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373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7373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CADF0E1B-8C07-4353-87FF-06ABF6CF619A}" type="slidenum">
              <a:rPr lang="en-US" altLang="en-US"/>
              <a:pPr>
                <a:defRPr/>
              </a:pPr>
              <a:t>‹#›</a:t>
            </a:fld>
            <a:endParaRPr lang="en-US" altLang="en-US"/>
          </a:p>
        </p:txBody>
      </p:sp>
    </p:spTree>
    <p:extLst>
      <p:ext uri="{BB962C8B-B14F-4D97-AF65-F5344CB8AC3E}">
        <p14:creationId xmlns:p14="http://schemas.microsoft.com/office/powerpoint/2010/main" val="27823244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422400"/>
            <a:ext cx="9147175" cy="5435600"/>
            <a:chOff x="0" y="896"/>
            <a:chExt cx="5762" cy="3424"/>
          </a:xfrm>
        </p:grpSpPr>
        <p:grpSp>
          <p:nvGrpSpPr>
            <p:cNvPr id="5" name="Group 3"/>
            <p:cNvGrpSpPr>
              <a:grpSpLocks/>
            </p:cNvGrpSpPr>
            <p:nvPr userDrawn="1"/>
          </p:nvGrpSpPr>
          <p:grpSpPr bwMode="auto">
            <a:xfrm>
              <a:off x="20" y="896"/>
              <a:ext cx="5742" cy="3424"/>
              <a:chOff x="20" y="896"/>
              <a:chExt cx="5742" cy="3424"/>
            </a:xfrm>
          </p:grpSpPr>
          <p:sp>
            <p:nvSpPr>
              <p:cNvPr id="142" name="Freeform 4"/>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 name="Freeform 5"/>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4" name="Freeform 6"/>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5" name="Freeform 7"/>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6" name="Freeform 8"/>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7" name="Freeform 9"/>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8" name="Freeform 10"/>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9" name="Freeform 11"/>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0" name="Freeform 12"/>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1" name="Freeform 13"/>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14"/>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15"/>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16"/>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ffectLst/>
              <a:extLst>
                <a:ext uri="{909E8E84-426E-40DD-AFC4-6F175D3DCCD1}">
                  <a14:hiddenFill xmlns:a14="http://schemas.microsoft.com/office/drawing/2010/main">
                    <a:gradFill rotWithShape="0">
                      <a:gsLst>
                        <a:gs pos="0">
                          <a:schemeClr val="bg2"/>
                        </a:gs>
                        <a:gs pos="100000">
                          <a:schemeClr val="bg1"/>
                        </a:gs>
                      </a:gsLst>
                      <a:lin ang="189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6" name="Group 17"/>
            <p:cNvGrpSpPr>
              <a:grpSpLocks/>
            </p:cNvGrpSpPr>
            <p:nvPr userDrawn="1"/>
          </p:nvGrpSpPr>
          <p:grpSpPr bwMode="auto">
            <a:xfrm>
              <a:off x="0" y="2291"/>
              <a:ext cx="1385" cy="1702"/>
              <a:chOff x="0" y="2291"/>
              <a:chExt cx="1385" cy="1702"/>
            </a:xfrm>
          </p:grpSpPr>
          <p:sp>
            <p:nvSpPr>
              <p:cNvPr id="7" name="Rectangle 18"/>
              <p:cNvSpPr>
                <a:spLocks noChangeArrowheads="1"/>
              </p:cNvSpPr>
              <p:nvPr userDrawn="1"/>
            </p:nvSpPr>
            <p:spPr bwMode="ltGray">
              <a:xfrm rot="6798887">
                <a:off x="63" y="388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 name="Rectangle 19"/>
              <p:cNvSpPr>
                <a:spLocks noChangeArrowheads="1"/>
              </p:cNvSpPr>
              <p:nvPr userDrawn="1"/>
            </p:nvSpPr>
            <p:spPr bwMode="ltGray">
              <a:xfrm rot="6798887">
                <a:off x="33"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 name="Rectangle 20"/>
              <p:cNvSpPr>
                <a:spLocks noChangeArrowheads="1"/>
              </p:cNvSpPr>
              <p:nvPr userDrawn="1"/>
            </p:nvSpPr>
            <p:spPr bwMode="ltGray">
              <a:xfrm rot="6798887">
                <a:off x="7" y="387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 name="Rectangle 21"/>
              <p:cNvSpPr>
                <a:spLocks noChangeArrowheads="1"/>
              </p:cNvSpPr>
              <p:nvPr userDrawn="1"/>
            </p:nvSpPr>
            <p:spPr bwMode="ltGray">
              <a:xfrm rot="5999912">
                <a:off x="209"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 name="Rectangle 22"/>
              <p:cNvSpPr>
                <a:spLocks noChangeArrowheads="1"/>
              </p:cNvSpPr>
              <p:nvPr userDrawn="1"/>
            </p:nvSpPr>
            <p:spPr bwMode="ltGray">
              <a:xfrm rot="5999912">
                <a:off x="18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 name="Rectangle 23"/>
              <p:cNvSpPr>
                <a:spLocks noChangeArrowheads="1"/>
              </p:cNvSpPr>
              <p:nvPr userDrawn="1"/>
            </p:nvSpPr>
            <p:spPr bwMode="ltGray">
              <a:xfrm rot="6250138">
                <a:off x="15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3" name="Rectangle 24"/>
              <p:cNvSpPr>
                <a:spLocks noChangeArrowheads="1"/>
              </p:cNvSpPr>
              <p:nvPr userDrawn="1"/>
            </p:nvSpPr>
            <p:spPr bwMode="ltGray">
              <a:xfrm rot="6238076">
                <a:off x="123"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4" name="Rectangle 25"/>
              <p:cNvSpPr>
                <a:spLocks noChangeArrowheads="1"/>
              </p:cNvSpPr>
              <p:nvPr userDrawn="1"/>
            </p:nvSpPr>
            <p:spPr bwMode="ltGray">
              <a:xfrm rot="5380717">
                <a:off x="363" y="386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5" name="Rectangle 26"/>
              <p:cNvSpPr>
                <a:spLocks noChangeArrowheads="1"/>
              </p:cNvSpPr>
              <p:nvPr userDrawn="1"/>
            </p:nvSpPr>
            <p:spPr bwMode="ltGray">
              <a:xfrm rot="5380717">
                <a:off x="333"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6" name="Rectangle 27"/>
              <p:cNvSpPr>
                <a:spLocks noChangeArrowheads="1"/>
              </p:cNvSpPr>
              <p:nvPr userDrawn="1"/>
            </p:nvSpPr>
            <p:spPr bwMode="ltGray">
              <a:xfrm rot="5583200">
                <a:off x="303" y="387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7" name="Rectangle 28"/>
              <p:cNvSpPr>
                <a:spLocks noChangeArrowheads="1"/>
              </p:cNvSpPr>
              <p:nvPr userDrawn="1"/>
            </p:nvSpPr>
            <p:spPr bwMode="ltGray">
              <a:xfrm rot="5737625">
                <a:off x="271"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8" name="Rectangle 29"/>
              <p:cNvSpPr>
                <a:spLocks noChangeArrowheads="1"/>
              </p:cNvSpPr>
              <p:nvPr userDrawn="1"/>
            </p:nvSpPr>
            <p:spPr bwMode="ltGray">
              <a:xfrm rot="4715477">
                <a:off x="517" y="382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9" name="Rectangle 30"/>
              <p:cNvSpPr>
                <a:spLocks noChangeArrowheads="1"/>
              </p:cNvSpPr>
              <p:nvPr userDrawn="1"/>
            </p:nvSpPr>
            <p:spPr bwMode="ltGray">
              <a:xfrm rot="4924949">
                <a:off x="486"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0" name="Rectangle 31"/>
              <p:cNvSpPr>
                <a:spLocks noChangeArrowheads="1"/>
              </p:cNvSpPr>
              <p:nvPr userDrawn="1"/>
            </p:nvSpPr>
            <p:spPr bwMode="ltGray">
              <a:xfrm rot="4924949">
                <a:off x="456"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1" name="Rectangle 32"/>
              <p:cNvSpPr>
                <a:spLocks noChangeArrowheads="1"/>
              </p:cNvSpPr>
              <p:nvPr userDrawn="1"/>
            </p:nvSpPr>
            <p:spPr bwMode="ltGray">
              <a:xfrm rot="5041352">
                <a:off x="427" y="385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2" name="Rectangle 33"/>
              <p:cNvSpPr>
                <a:spLocks noChangeArrowheads="1"/>
              </p:cNvSpPr>
              <p:nvPr userDrawn="1"/>
            </p:nvSpPr>
            <p:spPr bwMode="ltGray">
              <a:xfrm rot="3816889">
                <a:off x="664"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3" name="Rectangle 34"/>
              <p:cNvSpPr>
                <a:spLocks noChangeArrowheads="1"/>
              </p:cNvSpPr>
              <p:nvPr userDrawn="1"/>
            </p:nvSpPr>
            <p:spPr bwMode="ltGray">
              <a:xfrm rot="3816889">
                <a:off x="634"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4" name="Rectangle 35"/>
              <p:cNvSpPr>
                <a:spLocks noChangeArrowheads="1"/>
              </p:cNvSpPr>
              <p:nvPr userDrawn="1"/>
            </p:nvSpPr>
            <p:spPr bwMode="ltGray">
              <a:xfrm rot="4104184">
                <a:off x="606" y="379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5" name="Rectangle 36"/>
              <p:cNvSpPr>
                <a:spLocks noChangeArrowheads="1"/>
              </p:cNvSpPr>
              <p:nvPr userDrawn="1"/>
            </p:nvSpPr>
            <p:spPr bwMode="ltGray">
              <a:xfrm rot="4325343">
                <a:off x="575"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6" name="Rectangle 37"/>
              <p:cNvSpPr>
                <a:spLocks noChangeArrowheads="1"/>
              </p:cNvSpPr>
              <p:nvPr userDrawn="1"/>
            </p:nvSpPr>
            <p:spPr bwMode="ltGray">
              <a:xfrm rot="3368036">
                <a:off x="800" y="368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7" name="Rectangle 38"/>
              <p:cNvSpPr>
                <a:spLocks noChangeArrowheads="1"/>
              </p:cNvSpPr>
              <p:nvPr userDrawn="1"/>
            </p:nvSpPr>
            <p:spPr bwMode="ltGray">
              <a:xfrm rot="3368036">
                <a:off x="772" y="369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8" name="Rectangle 39"/>
              <p:cNvSpPr>
                <a:spLocks noChangeArrowheads="1"/>
              </p:cNvSpPr>
              <p:nvPr userDrawn="1"/>
            </p:nvSpPr>
            <p:spPr bwMode="ltGray">
              <a:xfrm rot="3368036">
                <a:off x="746" y="3716"/>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29" name="Rectangle 40"/>
              <p:cNvSpPr>
                <a:spLocks noChangeArrowheads="1"/>
              </p:cNvSpPr>
              <p:nvPr userDrawn="1"/>
            </p:nvSpPr>
            <p:spPr bwMode="ltGray">
              <a:xfrm rot="3816889">
                <a:off x="717"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0" name="Rectangle 41"/>
              <p:cNvSpPr>
                <a:spLocks noChangeArrowheads="1"/>
              </p:cNvSpPr>
              <p:nvPr userDrawn="1"/>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1" name="Rectangle 42"/>
              <p:cNvSpPr>
                <a:spLocks noChangeArrowheads="1"/>
              </p:cNvSpPr>
              <p:nvPr userDrawn="1"/>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2" name="Rectangle 43"/>
              <p:cNvSpPr>
                <a:spLocks noChangeArrowheads="1"/>
              </p:cNvSpPr>
              <p:nvPr userDrawn="1"/>
            </p:nvSpPr>
            <p:spPr bwMode="ltGray">
              <a:xfrm rot="2707562">
                <a:off x="876"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3" name="Rectangle 44"/>
              <p:cNvSpPr>
                <a:spLocks noChangeArrowheads="1"/>
              </p:cNvSpPr>
              <p:nvPr userDrawn="1"/>
            </p:nvSpPr>
            <p:spPr bwMode="ltGray">
              <a:xfrm rot="2707562">
                <a:off x="850"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4" name="Rectangle 45"/>
              <p:cNvSpPr>
                <a:spLocks noChangeArrowheads="1"/>
              </p:cNvSpPr>
              <p:nvPr userDrawn="1"/>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5" name="Rectangle 46"/>
              <p:cNvSpPr>
                <a:spLocks noChangeArrowheads="1"/>
              </p:cNvSpPr>
              <p:nvPr userDrawn="1"/>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6" name="Rectangle 47"/>
              <p:cNvSpPr>
                <a:spLocks noChangeArrowheads="1"/>
              </p:cNvSpPr>
              <p:nvPr userDrawn="1"/>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7" name="Rectangle 48"/>
              <p:cNvSpPr>
                <a:spLocks noChangeArrowheads="1"/>
              </p:cNvSpPr>
              <p:nvPr userDrawn="1"/>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8" name="Rectangle 49"/>
              <p:cNvSpPr>
                <a:spLocks noChangeArrowheads="1"/>
              </p:cNvSpPr>
              <p:nvPr userDrawn="1"/>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39" name="Rectangle 50"/>
              <p:cNvSpPr>
                <a:spLocks noChangeArrowheads="1"/>
              </p:cNvSpPr>
              <p:nvPr userDrawn="1"/>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0" name="Rectangle 51"/>
              <p:cNvSpPr>
                <a:spLocks noChangeArrowheads="1"/>
              </p:cNvSpPr>
              <p:nvPr userDrawn="1"/>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1" name="Rectangle 52"/>
              <p:cNvSpPr>
                <a:spLocks noChangeArrowheads="1"/>
              </p:cNvSpPr>
              <p:nvPr userDrawn="1"/>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2" name="Rectangle 53"/>
              <p:cNvSpPr>
                <a:spLocks noChangeArrowheads="1"/>
              </p:cNvSpPr>
              <p:nvPr userDrawn="1"/>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3" name="Rectangle 54"/>
              <p:cNvSpPr>
                <a:spLocks noChangeArrowheads="1"/>
              </p:cNvSpPr>
              <p:nvPr userDrawn="1"/>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4" name="Rectangle 55"/>
              <p:cNvSpPr>
                <a:spLocks noChangeArrowheads="1"/>
              </p:cNvSpPr>
              <p:nvPr userDrawn="1"/>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5" name="Rectangle 56"/>
              <p:cNvSpPr>
                <a:spLocks noChangeArrowheads="1"/>
              </p:cNvSpPr>
              <p:nvPr userDrawn="1"/>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6" name="Rectangle 57"/>
              <p:cNvSpPr>
                <a:spLocks noChangeArrowheads="1"/>
              </p:cNvSpPr>
              <p:nvPr userDrawn="1"/>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7" name="Rectangle 58"/>
              <p:cNvSpPr>
                <a:spLocks noChangeArrowheads="1"/>
              </p:cNvSpPr>
              <p:nvPr userDrawn="1"/>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8" name="Rectangle 59"/>
              <p:cNvSpPr>
                <a:spLocks noChangeArrowheads="1"/>
              </p:cNvSpPr>
              <p:nvPr userDrawn="1"/>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49" name="Rectangle 60"/>
              <p:cNvSpPr>
                <a:spLocks noChangeArrowheads="1"/>
              </p:cNvSpPr>
              <p:nvPr userDrawn="1"/>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0" name="Rectangle 61"/>
              <p:cNvSpPr>
                <a:spLocks noChangeArrowheads="1"/>
              </p:cNvSpPr>
              <p:nvPr userDrawn="1"/>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1" name="Rectangle 62"/>
              <p:cNvSpPr>
                <a:spLocks noChangeArrowheads="1"/>
              </p:cNvSpPr>
              <p:nvPr userDrawn="1"/>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2" name="Rectangle 63"/>
              <p:cNvSpPr>
                <a:spLocks noChangeArrowheads="1"/>
              </p:cNvSpPr>
              <p:nvPr userDrawn="1"/>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3" name="Rectangle 64"/>
              <p:cNvSpPr>
                <a:spLocks noChangeArrowheads="1"/>
              </p:cNvSpPr>
              <p:nvPr userDrawn="1"/>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4" name="Rectangle 65"/>
              <p:cNvSpPr>
                <a:spLocks noChangeArrowheads="1"/>
              </p:cNvSpPr>
              <p:nvPr userDrawn="1"/>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5" name="Rectangle 66"/>
              <p:cNvSpPr>
                <a:spLocks noChangeArrowheads="1"/>
              </p:cNvSpPr>
              <p:nvPr userDrawn="1"/>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6" name="Rectangle 67"/>
              <p:cNvSpPr>
                <a:spLocks noChangeArrowheads="1"/>
              </p:cNvSpPr>
              <p:nvPr userDrawn="1"/>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7" name="Rectangle 68"/>
              <p:cNvSpPr>
                <a:spLocks noChangeArrowheads="1"/>
              </p:cNvSpPr>
              <p:nvPr userDrawn="1"/>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8" name="Rectangle 69"/>
              <p:cNvSpPr>
                <a:spLocks noChangeArrowheads="1"/>
              </p:cNvSpPr>
              <p:nvPr userDrawn="1"/>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59" name="Rectangle 70"/>
              <p:cNvSpPr>
                <a:spLocks noChangeArrowheads="1"/>
              </p:cNvSpPr>
              <p:nvPr userDrawn="1"/>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0" name="Rectangle 71"/>
              <p:cNvSpPr>
                <a:spLocks noChangeArrowheads="1"/>
              </p:cNvSpPr>
              <p:nvPr userDrawn="1"/>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1" name="Rectangle 72"/>
              <p:cNvSpPr>
                <a:spLocks noChangeArrowheads="1"/>
              </p:cNvSpPr>
              <p:nvPr userDrawn="1"/>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2" name="Rectangle 73"/>
              <p:cNvSpPr>
                <a:spLocks noChangeArrowheads="1"/>
              </p:cNvSpPr>
              <p:nvPr userDrawn="1"/>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3" name="Rectangle 74"/>
              <p:cNvSpPr>
                <a:spLocks noChangeArrowheads="1"/>
              </p:cNvSpPr>
              <p:nvPr userDrawn="1"/>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4" name="Rectangle 75"/>
              <p:cNvSpPr>
                <a:spLocks noChangeArrowheads="1"/>
              </p:cNvSpPr>
              <p:nvPr userDrawn="1"/>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5" name="Rectangle 76"/>
              <p:cNvSpPr>
                <a:spLocks noChangeArrowheads="1"/>
              </p:cNvSpPr>
              <p:nvPr userDrawn="1"/>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6" name="Rectangle 77"/>
              <p:cNvSpPr>
                <a:spLocks noChangeArrowheads="1"/>
              </p:cNvSpPr>
              <p:nvPr userDrawn="1"/>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7" name="Rectangle 78"/>
              <p:cNvSpPr>
                <a:spLocks noChangeArrowheads="1"/>
              </p:cNvSpPr>
              <p:nvPr userDrawn="1"/>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8" name="Rectangle 79"/>
              <p:cNvSpPr>
                <a:spLocks noChangeArrowheads="1"/>
              </p:cNvSpPr>
              <p:nvPr userDrawn="1"/>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69" name="Rectangle 80"/>
              <p:cNvSpPr>
                <a:spLocks noChangeArrowheads="1"/>
              </p:cNvSpPr>
              <p:nvPr userDrawn="1"/>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0" name="Freeform 81"/>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1" name="Rectangle 82"/>
              <p:cNvSpPr>
                <a:spLocks noChangeArrowheads="1"/>
              </p:cNvSpPr>
              <p:nvPr userDrawn="1"/>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2" name="Rectangle 83"/>
              <p:cNvSpPr>
                <a:spLocks noChangeArrowheads="1"/>
              </p:cNvSpPr>
              <p:nvPr userDrawn="1"/>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3" name="Rectangle 84"/>
              <p:cNvSpPr>
                <a:spLocks noChangeArrowheads="1"/>
              </p:cNvSpPr>
              <p:nvPr userDrawn="1"/>
            </p:nvSpPr>
            <p:spPr bwMode="ltGray">
              <a:xfrm rot="-2957028">
                <a:off x="907" y="247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4" name="Rectangle 85"/>
              <p:cNvSpPr>
                <a:spLocks noChangeArrowheads="1"/>
              </p:cNvSpPr>
              <p:nvPr userDrawn="1"/>
            </p:nvSpPr>
            <p:spPr bwMode="ltGray">
              <a:xfrm rot="-2957028">
                <a:off x="930"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5" name="Rectangle 86"/>
              <p:cNvSpPr>
                <a:spLocks noChangeArrowheads="1"/>
              </p:cNvSpPr>
              <p:nvPr userDrawn="1"/>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6" name="Rectangle 87"/>
              <p:cNvSpPr>
                <a:spLocks noChangeArrowheads="1"/>
              </p:cNvSpPr>
              <p:nvPr userDrawn="1"/>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7" name="Rectangle 88"/>
              <p:cNvSpPr>
                <a:spLocks noChangeArrowheads="1"/>
              </p:cNvSpPr>
              <p:nvPr userDrawn="1"/>
            </p:nvSpPr>
            <p:spPr bwMode="ltGray">
              <a:xfrm rot="-3638503">
                <a:off x="788"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8" name="Rectangle 89"/>
              <p:cNvSpPr>
                <a:spLocks noChangeArrowheads="1"/>
              </p:cNvSpPr>
              <p:nvPr userDrawn="1"/>
            </p:nvSpPr>
            <p:spPr bwMode="ltGray">
              <a:xfrm rot="-3638503">
                <a:off x="815"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79" name="Rectangle 90"/>
              <p:cNvSpPr>
                <a:spLocks noChangeArrowheads="1"/>
              </p:cNvSpPr>
              <p:nvPr userDrawn="1"/>
            </p:nvSpPr>
            <p:spPr bwMode="ltGray">
              <a:xfrm rot="-3514633">
                <a:off x="837" y="244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0" name="Rectangle 91"/>
              <p:cNvSpPr>
                <a:spLocks noChangeArrowheads="1"/>
              </p:cNvSpPr>
              <p:nvPr userDrawn="1"/>
            </p:nvSpPr>
            <p:spPr bwMode="ltGray">
              <a:xfrm rot="-3220799">
                <a:off x="862" y="245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1" name="Rectangle 92"/>
              <p:cNvSpPr>
                <a:spLocks noChangeArrowheads="1"/>
              </p:cNvSpPr>
              <p:nvPr userDrawn="1"/>
            </p:nvSpPr>
            <p:spPr bwMode="ltGray">
              <a:xfrm rot="-4338250">
                <a:off x="649"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2" name="Rectangle 93"/>
              <p:cNvSpPr>
                <a:spLocks noChangeArrowheads="1"/>
              </p:cNvSpPr>
              <p:nvPr userDrawn="1"/>
            </p:nvSpPr>
            <p:spPr bwMode="ltGray">
              <a:xfrm rot="-4250359">
                <a:off x="677"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3" name="Rectangle 94"/>
              <p:cNvSpPr>
                <a:spLocks noChangeArrowheads="1"/>
              </p:cNvSpPr>
              <p:nvPr userDrawn="1"/>
            </p:nvSpPr>
            <p:spPr bwMode="ltGray">
              <a:xfrm rot="-4250359">
                <a:off x="708" y="240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4" name="Rectangle 95"/>
              <p:cNvSpPr>
                <a:spLocks noChangeArrowheads="1"/>
              </p:cNvSpPr>
              <p:nvPr userDrawn="1"/>
            </p:nvSpPr>
            <p:spPr bwMode="ltGray">
              <a:xfrm rot="-3989246">
                <a:off x="738" y="241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5" name="Rectangle 96"/>
              <p:cNvSpPr>
                <a:spLocks noChangeArrowheads="1"/>
              </p:cNvSpPr>
              <p:nvPr userDrawn="1"/>
            </p:nvSpPr>
            <p:spPr bwMode="ltGray">
              <a:xfrm rot="-4862215">
                <a:off x="503" y="239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6" name="Rectangle 97"/>
              <p:cNvSpPr>
                <a:spLocks noChangeArrowheads="1"/>
              </p:cNvSpPr>
              <p:nvPr userDrawn="1"/>
            </p:nvSpPr>
            <p:spPr bwMode="ltGray">
              <a:xfrm rot="-4673370">
                <a:off x="534" y="239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7" name="Rectangle 98"/>
              <p:cNvSpPr>
                <a:spLocks noChangeArrowheads="1"/>
              </p:cNvSpPr>
              <p:nvPr userDrawn="1"/>
            </p:nvSpPr>
            <p:spPr bwMode="ltGray">
              <a:xfrm rot="-4646721">
                <a:off x="563"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8" name="Rectangle 99"/>
              <p:cNvSpPr>
                <a:spLocks noChangeArrowheads="1"/>
              </p:cNvSpPr>
              <p:nvPr userDrawn="1"/>
            </p:nvSpPr>
            <p:spPr bwMode="ltGray">
              <a:xfrm rot="-4580623">
                <a:off x="595"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89" name="Rectangle 100"/>
              <p:cNvSpPr>
                <a:spLocks noChangeArrowheads="1"/>
              </p:cNvSpPr>
              <p:nvPr userDrawn="1"/>
            </p:nvSpPr>
            <p:spPr bwMode="ltGray">
              <a:xfrm rot="-5195129">
                <a:off x="355"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0" name="Rectangle 101"/>
              <p:cNvSpPr>
                <a:spLocks noChangeArrowheads="1"/>
              </p:cNvSpPr>
              <p:nvPr userDrawn="1"/>
            </p:nvSpPr>
            <p:spPr bwMode="ltGray">
              <a:xfrm rot="-5360484">
                <a:off x="385" y="240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1" name="Rectangle 102"/>
              <p:cNvSpPr>
                <a:spLocks noChangeArrowheads="1"/>
              </p:cNvSpPr>
              <p:nvPr userDrawn="1"/>
            </p:nvSpPr>
            <p:spPr bwMode="ltGray">
              <a:xfrm rot="-5288939">
                <a:off x="419" y="2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2" name="Rectangle 103"/>
              <p:cNvSpPr>
                <a:spLocks noChangeArrowheads="1"/>
              </p:cNvSpPr>
              <p:nvPr userDrawn="1"/>
            </p:nvSpPr>
            <p:spPr bwMode="ltGray">
              <a:xfrm rot="-5164854">
                <a:off x="449"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3" name="Rectangle 104"/>
              <p:cNvSpPr>
                <a:spLocks noChangeArrowheads="1"/>
              </p:cNvSpPr>
              <p:nvPr userDrawn="1"/>
            </p:nvSpPr>
            <p:spPr bwMode="ltGray">
              <a:xfrm rot="-6132163">
                <a:off x="206"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4" name="Rectangle 105"/>
              <p:cNvSpPr>
                <a:spLocks noChangeArrowheads="1"/>
              </p:cNvSpPr>
              <p:nvPr userDrawn="1"/>
            </p:nvSpPr>
            <p:spPr bwMode="ltGray">
              <a:xfrm rot="-6220433">
                <a:off x="237"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5" name="Rectangle 106"/>
              <p:cNvSpPr>
                <a:spLocks noChangeArrowheads="1"/>
              </p:cNvSpPr>
              <p:nvPr userDrawn="1"/>
            </p:nvSpPr>
            <p:spPr bwMode="ltGray">
              <a:xfrm rot="-6110943">
                <a:off x="266"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6" name="Rectangle 107"/>
              <p:cNvSpPr>
                <a:spLocks noChangeArrowheads="1"/>
              </p:cNvSpPr>
              <p:nvPr userDrawn="1"/>
            </p:nvSpPr>
            <p:spPr bwMode="ltGray">
              <a:xfrm rot="-5919570">
                <a:off x="293" y="24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7" name="Rectangle 108"/>
              <p:cNvSpPr>
                <a:spLocks noChangeArrowheads="1"/>
              </p:cNvSpPr>
              <p:nvPr userDrawn="1"/>
            </p:nvSpPr>
            <p:spPr bwMode="ltGray">
              <a:xfrm rot="-7376291">
                <a:off x="6" y="25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8" name="Rectangle 109"/>
              <p:cNvSpPr>
                <a:spLocks noChangeArrowheads="1"/>
              </p:cNvSpPr>
              <p:nvPr userDrawn="1"/>
            </p:nvSpPr>
            <p:spPr bwMode="ltGray">
              <a:xfrm rot="-7168347">
                <a:off x="65" y="2516"/>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99" name="Rectangle 110"/>
              <p:cNvSpPr>
                <a:spLocks noChangeArrowheads="1"/>
              </p:cNvSpPr>
              <p:nvPr userDrawn="1"/>
            </p:nvSpPr>
            <p:spPr bwMode="ltGray">
              <a:xfrm rot="-6802416">
                <a:off x="92"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0" name="Rectangle 111"/>
              <p:cNvSpPr>
                <a:spLocks noChangeArrowheads="1"/>
              </p:cNvSpPr>
              <p:nvPr userDrawn="1"/>
            </p:nvSpPr>
            <p:spPr bwMode="ltGray">
              <a:xfrm rot="-6802416">
                <a:off x="119"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1" name="Rectangle 112"/>
              <p:cNvSpPr>
                <a:spLocks noChangeArrowheads="1"/>
              </p:cNvSpPr>
              <p:nvPr userDrawn="1"/>
            </p:nvSpPr>
            <p:spPr bwMode="ltGray">
              <a:xfrm rot="-6457704">
                <a:off x="150"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2" name="Rectangle 113"/>
              <p:cNvSpPr>
                <a:spLocks noChangeArrowheads="1"/>
              </p:cNvSpPr>
              <p:nvPr userDrawn="1"/>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 name="Rectangle 114"/>
              <p:cNvSpPr>
                <a:spLocks noChangeArrowheads="1"/>
              </p:cNvSpPr>
              <p:nvPr userDrawn="1"/>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 name="Rectangle 115"/>
              <p:cNvSpPr>
                <a:spLocks noChangeArrowheads="1"/>
              </p:cNvSpPr>
              <p:nvPr userDrawn="1"/>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 name="Rectangle 116"/>
              <p:cNvSpPr>
                <a:spLocks noChangeArrowheads="1"/>
              </p:cNvSpPr>
              <p:nvPr userDrawn="1"/>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 name="Rectangle 117"/>
              <p:cNvSpPr>
                <a:spLocks noChangeArrowheads="1"/>
              </p:cNvSpPr>
              <p:nvPr userDrawn="1"/>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 name="Rectangle 118"/>
              <p:cNvSpPr>
                <a:spLocks noChangeArrowheads="1"/>
              </p:cNvSpPr>
              <p:nvPr userDrawn="1"/>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 name="Rectangle 119"/>
              <p:cNvSpPr>
                <a:spLocks noChangeArrowheads="1"/>
              </p:cNvSpPr>
              <p:nvPr userDrawn="1"/>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 name="Rectangle 120"/>
              <p:cNvSpPr>
                <a:spLocks noChangeArrowheads="1"/>
              </p:cNvSpPr>
              <p:nvPr userDrawn="1"/>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 name="Rectangle 121"/>
              <p:cNvSpPr>
                <a:spLocks noChangeArrowheads="1"/>
              </p:cNvSpPr>
              <p:nvPr userDrawn="1"/>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 name="Rectangle 122"/>
              <p:cNvSpPr>
                <a:spLocks noChangeArrowheads="1"/>
              </p:cNvSpPr>
              <p:nvPr userDrawn="1"/>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 name="Rectangle 123"/>
              <p:cNvSpPr>
                <a:spLocks noChangeArrowheads="1"/>
              </p:cNvSpPr>
              <p:nvPr userDrawn="1"/>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 name="Rectangle 124"/>
              <p:cNvSpPr>
                <a:spLocks noChangeArrowheads="1"/>
              </p:cNvSpPr>
              <p:nvPr userDrawn="1"/>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 name="Rectangle 125"/>
              <p:cNvSpPr>
                <a:spLocks noChangeArrowheads="1"/>
              </p:cNvSpPr>
              <p:nvPr userDrawn="1"/>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 name="Rectangle 126"/>
              <p:cNvSpPr>
                <a:spLocks noChangeArrowheads="1"/>
              </p:cNvSpPr>
              <p:nvPr userDrawn="1"/>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6" name="Rectangle 127"/>
              <p:cNvSpPr>
                <a:spLocks noChangeArrowheads="1"/>
              </p:cNvSpPr>
              <p:nvPr userDrawn="1"/>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7" name="Rectangle 128"/>
              <p:cNvSpPr>
                <a:spLocks noChangeArrowheads="1"/>
              </p:cNvSpPr>
              <p:nvPr userDrawn="1"/>
            </p:nvSpPr>
            <p:spPr bwMode="ltGray">
              <a:xfrm rot="-3676305">
                <a:off x="739"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8" name="Rectangle 129"/>
              <p:cNvSpPr>
                <a:spLocks noChangeArrowheads="1"/>
              </p:cNvSpPr>
              <p:nvPr userDrawn="1"/>
            </p:nvSpPr>
            <p:spPr bwMode="ltGray">
              <a:xfrm rot="-3188616">
                <a:off x="869"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9" name="Rectangle 130"/>
              <p:cNvSpPr>
                <a:spLocks noChangeArrowheads="1"/>
              </p:cNvSpPr>
              <p:nvPr userDrawn="1"/>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0" name="Rectangle 131"/>
              <p:cNvSpPr>
                <a:spLocks noChangeArrowheads="1"/>
              </p:cNvSpPr>
              <p:nvPr userDrawn="1"/>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1" name="Rectangle 132"/>
              <p:cNvSpPr>
                <a:spLocks noChangeArrowheads="1"/>
              </p:cNvSpPr>
              <p:nvPr userDrawn="1"/>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2" name="Rectangle 133"/>
              <p:cNvSpPr>
                <a:spLocks noChangeArrowheads="1"/>
              </p:cNvSpPr>
              <p:nvPr userDrawn="1"/>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3" name="Rectangle 134"/>
              <p:cNvSpPr>
                <a:spLocks noChangeArrowheads="1"/>
              </p:cNvSpPr>
              <p:nvPr userDrawn="1"/>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4" name="Rectangle 135"/>
              <p:cNvSpPr>
                <a:spLocks noChangeArrowheads="1"/>
              </p:cNvSpPr>
              <p:nvPr userDrawn="1"/>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5" name="Rectangle 136"/>
              <p:cNvSpPr>
                <a:spLocks noChangeArrowheads="1"/>
              </p:cNvSpPr>
              <p:nvPr userDrawn="1"/>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6" name="Rectangle 137"/>
              <p:cNvSpPr>
                <a:spLocks noChangeArrowheads="1"/>
              </p:cNvSpPr>
              <p:nvPr userDrawn="1"/>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27" name="Freeform 138"/>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139"/>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140"/>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41"/>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42"/>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143"/>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144"/>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2">
                    <a:moveTo>
                      <a:pt x="6" y="0"/>
                    </a:moveTo>
                    <a:lnTo>
                      <a:pt x="6" y="0"/>
                    </a:lnTo>
                    <a:lnTo>
                      <a:pt x="0" y="0"/>
                    </a:lnTo>
                    <a:lnTo>
                      <a:pt x="0" y="12"/>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145"/>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8">
                    <a:moveTo>
                      <a:pt x="18" y="48"/>
                    </a:moveTo>
                    <a:lnTo>
                      <a:pt x="18" y="48"/>
                    </a:lnTo>
                    <a:lnTo>
                      <a:pt x="30" y="42"/>
                    </a:lnTo>
                    <a:lnTo>
                      <a:pt x="0" y="0"/>
                    </a:lnTo>
                    <a:lnTo>
                      <a:pt x="0" y="24"/>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146"/>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66">
                    <a:moveTo>
                      <a:pt x="36" y="0"/>
                    </a:moveTo>
                    <a:lnTo>
                      <a:pt x="24" y="0"/>
                    </a:lnTo>
                    <a:lnTo>
                      <a:pt x="0" y="36"/>
                    </a:lnTo>
                    <a:lnTo>
                      <a:pt x="0" y="66"/>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Rectangle 147"/>
              <p:cNvSpPr>
                <a:spLocks noChangeArrowheads="1"/>
              </p:cNvSpPr>
              <p:nvPr userDrawn="1"/>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37" name="Rectangle 148"/>
              <p:cNvSpPr>
                <a:spLocks noChangeArrowheads="1"/>
              </p:cNvSpPr>
              <p:nvPr userDrawn="1"/>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38" name="Freeform 149"/>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Freeform 150"/>
              <p:cNvSpPr>
                <a:spLocks/>
              </p:cNvSpPr>
              <p:nvPr userDrawn="1"/>
            </p:nvSpPr>
            <p:spPr bwMode="ltGray">
              <a:xfrm rot="-2857037">
                <a:off x="619" y="3550"/>
                <a:ext cx="68" cy="69"/>
              </a:xfrm>
              <a:custGeom>
                <a:avLst/>
                <a:gdLst>
                  <a:gd name="T0" fmla="*/ 0 w 144"/>
                  <a:gd name="T1" fmla="*/ 21 h 154"/>
                  <a:gd name="T2" fmla="*/ 13 w 144"/>
                  <a:gd name="T3" fmla="*/ 31 h 154"/>
                  <a:gd name="T4" fmla="*/ 26 w 144"/>
                  <a:gd name="T5" fmla="*/ 24 h 154"/>
                  <a:gd name="T6" fmla="*/ 14 w 144"/>
                  <a:gd name="T7" fmla="*/ 11 h 154"/>
                  <a:gd name="T8" fmla="*/ 23 w 144"/>
                  <a:gd name="T9" fmla="*/ 7 h 154"/>
                  <a:gd name="T10" fmla="*/ 26 w 144"/>
                  <a:gd name="T11" fmla="*/ 11 h 154"/>
                  <a:gd name="T12" fmla="*/ 32 w 144"/>
                  <a:gd name="T13" fmla="*/ 9 h 154"/>
                  <a:gd name="T14" fmla="*/ 22 w 144"/>
                  <a:gd name="T15" fmla="*/ 0 h 154"/>
                  <a:gd name="T16" fmla="*/ 8 w 144"/>
                  <a:gd name="T17" fmla="*/ 7 h 154"/>
                  <a:gd name="T18" fmla="*/ 20 w 144"/>
                  <a:gd name="T19" fmla="*/ 22 h 154"/>
                  <a:gd name="T20" fmla="*/ 6 w 144"/>
                  <a:gd name="T21" fmla="*/ 20 h 154"/>
                  <a:gd name="T22" fmla="*/ 0 w 144"/>
                  <a:gd name="T23" fmla="*/ 21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Freeform 151"/>
              <p:cNvSpPr>
                <a:spLocks/>
              </p:cNvSpPr>
              <p:nvPr userDrawn="1"/>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141" name="Oval 152"/>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grpSp>
      </p:grpSp>
      <p:sp>
        <p:nvSpPr>
          <p:cNvPr id="69785" name="Rectangle 153"/>
          <p:cNvSpPr>
            <a:spLocks noGrp="1" noChangeArrowheads="1"/>
          </p:cNvSpPr>
          <p:nvPr>
            <p:ph type="ctrTitle" sz="quarter"/>
          </p:nvPr>
        </p:nvSpPr>
        <p:spPr>
          <a:xfrm>
            <a:off x="685800" y="1768475"/>
            <a:ext cx="7772400" cy="1736725"/>
          </a:xfrm>
        </p:spPr>
        <p:txBody>
          <a:bodyPr anchor="b" anchorCtr="1"/>
          <a:lstStyle>
            <a:lvl1pPr>
              <a:defRPr sz="5400"/>
            </a:lvl1pPr>
          </a:lstStyle>
          <a:p>
            <a:pPr lvl="0"/>
            <a:r>
              <a:rPr lang="en-US" noProof="0" smtClean="0"/>
              <a:t>Click to edit Master title style</a:t>
            </a:r>
          </a:p>
        </p:txBody>
      </p:sp>
      <p:sp>
        <p:nvSpPr>
          <p:cNvPr id="69786" name="Rectangle 154"/>
          <p:cNvSpPr>
            <a:spLocks noGrp="1" noChangeArrowheads="1"/>
          </p:cNvSpPr>
          <p:nvPr>
            <p:ph type="subTitle" sz="quarter" idx="1"/>
          </p:nvPr>
        </p:nvSpPr>
        <p:spPr>
          <a:xfrm>
            <a:off x="1371600" y="3886200"/>
            <a:ext cx="6400800" cy="1752600"/>
          </a:xfrm>
        </p:spPr>
        <p:txBody>
          <a:bodyPr/>
          <a:lstStyle>
            <a:lvl1pPr marL="0" indent="0" algn="ctr">
              <a:buFont typeface="Arial" panose="020B0604020202020204" pitchFamily="34" charset="0"/>
              <a:buNone/>
              <a:defRPr/>
            </a:lvl1pPr>
          </a:lstStyle>
          <a:p>
            <a:pPr lvl="0"/>
            <a:r>
              <a:rPr lang="en-US" noProof="0" smtClean="0"/>
              <a:t>Click to edit Master subtitle style</a:t>
            </a:r>
          </a:p>
        </p:txBody>
      </p:sp>
      <p:sp>
        <p:nvSpPr>
          <p:cNvPr id="155" name="Rectangle 155"/>
          <p:cNvSpPr>
            <a:spLocks noGrp="1" noChangeArrowheads="1"/>
          </p:cNvSpPr>
          <p:nvPr>
            <p:ph type="dt" sz="quarter" idx="10"/>
          </p:nvPr>
        </p:nvSpPr>
        <p:spPr>
          <a:xfrm>
            <a:off x="304800" y="6248400"/>
            <a:ext cx="2286000" cy="457200"/>
          </a:xfrm>
        </p:spPr>
        <p:txBody>
          <a:bodyPr/>
          <a:lstStyle>
            <a:lvl1pPr>
              <a:defRPr>
                <a:effectLst>
                  <a:outerShdw blurRad="38100" dist="38100" dir="2700000" algn="tl">
                    <a:srgbClr val="C0C0C0"/>
                  </a:outerShdw>
                </a:effectLst>
                <a:latin typeface="+mn-lt"/>
              </a:defRPr>
            </a:lvl1pPr>
          </a:lstStyle>
          <a:p>
            <a:pPr>
              <a:defRPr/>
            </a:pPr>
            <a:fld id="{13AA8F52-A91A-4128-A3AA-CEAAEFC43A8C}" type="datetime1">
              <a:rPr lang="en-US"/>
              <a:pPr>
                <a:defRPr/>
              </a:pPr>
              <a:t>1/10/2023</a:t>
            </a:fld>
            <a:endParaRPr lang="en-US"/>
          </a:p>
        </p:txBody>
      </p:sp>
      <p:sp>
        <p:nvSpPr>
          <p:cNvPr id="156" name="Rectangle 156"/>
          <p:cNvSpPr>
            <a:spLocks noGrp="1" noChangeArrowheads="1"/>
          </p:cNvSpPr>
          <p:nvPr>
            <p:ph type="ftr" sz="quarter" idx="11"/>
          </p:nvPr>
        </p:nvSpPr>
        <p:spPr>
          <a:xfrm>
            <a:off x="3124200" y="6248400"/>
            <a:ext cx="2895600" cy="457200"/>
          </a:xfrm>
        </p:spPr>
        <p:txBody>
          <a:bodyPr/>
          <a:lstStyle>
            <a:lvl1pPr>
              <a:defRPr>
                <a:effectLst>
                  <a:outerShdw blurRad="38100" dist="38100" dir="2700000" algn="tl">
                    <a:srgbClr val="C0C0C0"/>
                  </a:outerShdw>
                </a:effectLst>
                <a:latin typeface="+mn-lt"/>
              </a:defRPr>
            </a:lvl1pPr>
          </a:lstStyle>
          <a:p>
            <a:pPr>
              <a:defRPr/>
            </a:pPr>
            <a:endParaRPr lang="en-US"/>
          </a:p>
        </p:txBody>
      </p:sp>
      <p:sp>
        <p:nvSpPr>
          <p:cNvPr id="157" name="Rectangle 157"/>
          <p:cNvSpPr>
            <a:spLocks noGrp="1" noChangeArrowheads="1"/>
          </p:cNvSpPr>
          <p:nvPr>
            <p:ph type="sldNum" sz="quarter" idx="12"/>
          </p:nvPr>
        </p:nvSpPr>
        <p:spPr>
          <a:xfrm>
            <a:off x="6553200" y="6248400"/>
            <a:ext cx="2286000" cy="457200"/>
          </a:xfrm>
        </p:spPr>
        <p:txBody>
          <a:bodyPr/>
          <a:lstStyle>
            <a:lvl1pPr>
              <a:defRPr smtClean="0">
                <a:effectLst>
                  <a:outerShdw blurRad="38100" dist="38100" dir="2700000" algn="tl">
                    <a:srgbClr val="C0C0C0"/>
                  </a:outerShdw>
                </a:effectLst>
                <a:latin typeface="Tahoma" pitchFamily="34" charset="0"/>
              </a:defRPr>
            </a:lvl1pPr>
          </a:lstStyle>
          <a:p>
            <a:pPr>
              <a:defRPr/>
            </a:pPr>
            <a:fld id="{D7D380FF-7AF9-4DE7-A10D-C34F95A932CE}" type="slidenum">
              <a:rPr lang="en-US" altLang="en-US"/>
              <a:pPr>
                <a:defRPr/>
              </a:pPr>
              <a:t>‹#›</a:t>
            </a:fld>
            <a:endParaRPr lang="en-US" altLang="en-US"/>
          </a:p>
        </p:txBody>
      </p:sp>
    </p:spTree>
    <p:extLst>
      <p:ext uri="{BB962C8B-B14F-4D97-AF65-F5344CB8AC3E}">
        <p14:creationId xmlns:p14="http://schemas.microsoft.com/office/powerpoint/2010/main" val="758485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4"/>
          <p:cNvSpPr>
            <a:spLocks noGrp="1" noChangeArrowheads="1"/>
          </p:cNvSpPr>
          <p:nvPr>
            <p:ph type="dt" sz="half" idx="10"/>
          </p:nvPr>
        </p:nvSpPr>
        <p:spPr>
          <a:ln/>
        </p:spPr>
        <p:txBody>
          <a:bodyPr/>
          <a:lstStyle>
            <a:lvl1pPr>
              <a:defRPr/>
            </a:lvl1pPr>
          </a:lstStyle>
          <a:p>
            <a:pPr>
              <a:defRPr/>
            </a:pPr>
            <a:fld id="{8A1C2D30-C0E4-4F61-9478-4F7C5AEC8D87}" type="datetime1">
              <a:rPr lang="en-US"/>
              <a:pPr>
                <a:defRPr/>
              </a:pPr>
              <a:t>1/10/2023</a:t>
            </a:fld>
            <a:endParaRPr lang="en-US"/>
          </a:p>
        </p:txBody>
      </p:sp>
      <p:sp>
        <p:nvSpPr>
          <p:cNvPr id="5" name="Rectangle 155"/>
          <p:cNvSpPr>
            <a:spLocks noGrp="1" noChangeArrowheads="1"/>
          </p:cNvSpPr>
          <p:nvPr>
            <p:ph type="ftr" sz="quarter" idx="11"/>
          </p:nvPr>
        </p:nvSpPr>
        <p:spPr>
          <a:ln/>
        </p:spPr>
        <p:txBody>
          <a:bodyPr/>
          <a:lstStyle>
            <a:lvl1pPr>
              <a:defRPr/>
            </a:lvl1pPr>
          </a:lstStyle>
          <a:p>
            <a:pPr>
              <a:defRPr/>
            </a:pPr>
            <a:endParaRPr lang="en-US"/>
          </a:p>
        </p:txBody>
      </p:sp>
      <p:sp>
        <p:nvSpPr>
          <p:cNvPr id="6" name="Rectangle 156"/>
          <p:cNvSpPr>
            <a:spLocks noGrp="1" noChangeArrowheads="1"/>
          </p:cNvSpPr>
          <p:nvPr>
            <p:ph type="sldNum" sz="quarter" idx="12"/>
          </p:nvPr>
        </p:nvSpPr>
        <p:spPr>
          <a:ln/>
        </p:spPr>
        <p:txBody>
          <a:bodyPr/>
          <a:lstStyle>
            <a:lvl1pPr>
              <a:defRPr/>
            </a:lvl1pPr>
          </a:lstStyle>
          <a:p>
            <a:pPr>
              <a:defRPr/>
            </a:pPr>
            <a:fld id="{BE7AB63F-2154-4381-A4EF-65E28DFBC9AD}" type="slidenum">
              <a:rPr lang="en-US" altLang="en-US"/>
              <a:pPr>
                <a:defRPr/>
              </a:pPr>
              <a:t>‹#›</a:t>
            </a:fld>
            <a:endParaRPr lang="en-US" altLang="en-US"/>
          </a:p>
        </p:txBody>
      </p:sp>
    </p:spTree>
    <p:extLst>
      <p:ext uri="{BB962C8B-B14F-4D97-AF65-F5344CB8AC3E}">
        <p14:creationId xmlns:p14="http://schemas.microsoft.com/office/powerpoint/2010/main" val="3517517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28600"/>
            <a:ext cx="2135187" cy="58705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625" y="228600"/>
            <a:ext cx="6253163" cy="5870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4"/>
          <p:cNvSpPr>
            <a:spLocks noGrp="1" noChangeArrowheads="1"/>
          </p:cNvSpPr>
          <p:nvPr>
            <p:ph type="dt" sz="half" idx="10"/>
          </p:nvPr>
        </p:nvSpPr>
        <p:spPr>
          <a:ln/>
        </p:spPr>
        <p:txBody>
          <a:bodyPr/>
          <a:lstStyle>
            <a:lvl1pPr>
              <a:defRPr/>
            </a:lvl1pPr>
          </a:lstStyle>
          <a:p>
            <a:pPr>
              <a:defRPr/>
            </a:pPr>
            <a:fld id="{026AD7F4-FA70-4C1B-8B7C-9C0B6C56F781}" type="datetime1">
              <a:rPr lang="en-US"/>
              <a:pPr>
                <a:defRPr/>
              </a:pPr>
              <a:t>1/10/2023</a:t>
            </a:fld>
            <a:endParaRPr lang="en-US"/>
          </a:p>
        </p:txBody>
      </p:sp>
      <p:sp>
        <p:nvSpPr>
          <p:cNvPr id="5" name="Rectangle 155"/>
          <p:cNvSpPr>
            <a:spLocks noGrp="1" noChangeArrowheads="1"/>
          </p:cNvSpPr>
          <p:nvPr>
            <p:ph type="ftr" sz="quarter" idx="11"/>
          </p:nvPr>
        </p:nvSpPr>
        <p:spPr>
          <a:ln/>
        </p:spPr>
        <p:txBody>
          <a:bodyPr/>
          <a:lstStyle>
            <a:lvl1pPr>
              <a:defRPr/>
            </a:lvl1pPr>
          </a:lstStyle>
          <a:p>
            <a:pPr>
              <a:defRPr/>
            </a:pPr>
            <a:endParaRPr lang="en-US"/>
          </a:p>
        </p:txBody>
      </p:sp>
      <p:sp>
        <p:nvSpPr>
          <p:cNvPr id="6" name="Rectangle 156"/>
          <p:cNvSpPr>
            <a:spLocks noGrp="1" noChangeArrowheads="1"/>
          </p:cNvSpPr>
          <p:nvPr>
            <p:ph type="sldNum" sz="quarter" idx="12"/>
          </p:nvPr>
        </p:nvSpPr>
        <p:spPr>
          <a:ln/>
        </p:spPr>
        <p:txBody>
          <a:bodyPr/>
          <a:lstStyle>
            <a:lvl1pPr>
              <a:defRPr/>
            </a:lvl1pPr>
          </a:lstStyle>
          <a:p>
            <a:pPr>
              <a:defRPr/>
            </a:pPr>
            <a:fld id="{BA31432F-10BC-4D51-ACD7-48C3A180D7DC}" type="slidenum">
              <a:rPr lang="en-US" altLang="en-US"/>
              <a:pPr>
                <a:defRPr/>
              </a:pPr>
              <a:t>‹#›</a:t>
            </a:fld>
            <a:endParaRPr lang="en-US" altLang="en-US"/>
          </a:p>
        </p:txBody>
      </p:sp>
    </p:spTree>
    <p:extLst>
      <p:ext uri="{BB962C8B-B14F-4D97-AF65-F5344CB8AC3E}">
        <p14:creationId xmlns:p14="http://schemas.microsoft.com/office/powerpoint/2010/main" val="2107575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54"/>
          <p:cNvSpPr>
            <a:spLocks noGrp="1" noChangeArrowheads="1"/>
          </p:cNvSpPr>
          <p:nvPr>
            <p:ph type="dt" sz="half" idx="10"/>
          </p:nvPr>
        </p:nvSpPr>
        <p:spPr>
          <a:ln/>
        </p:spPr>
        <p:txBody>
          <a:bodyPr/>
          <a:lstStyle>
            <a:lvl1pPr>
              <a:defRPr/>
            </a:lvl1pPr>
          </a:lstStyle>
          <a:p>
            <a:pPr>
              <a:defRPr/>
            </a:pPr>
            <a:fld id="{866D91A3-16CB-47ED-8A72-67D0CF446DD3}" type="datetime1">
              <a:rPr lang="en-US"/>
              <a:pPr>
                <a:defRPr/>
              </a:pPr>
              <a:t>1/10/2023</a:t>
            </a:fld>
            <a:endParaRPr lang="en-US"/>
          </a:p>
        </p:txBody>
      </p:sp>
      <p:sp>
        <p:nvSpPr>
          <p:cNvPr id="6" name="Rectangle 155"/>
          <p:cNvSpPr>
            <a:spLocks noGrp="1" noChangeArrowheads="1"/>
          </p:cNvSpPr>
          <p:nvPr>
            <p:ph type="ftr" sz="quarter" idx="11"/>
          </p:nvPr>
        </p:nvSpPr>
        <p:spPr>
          <a:ln/>
        </p:spPr>
        <p:txBody>
          <a:bodyPr/>
          <a:lstStyle>
            <a:lvl1pPr>
              <a:defRPr/>
            </a:lvl1pPr>
          </a:lstStyle>
          <a:p>
            <a:pPr>
              <a:defRPr/>
            </a:pPr>
            <a:endParaRPr lang="en-US"/>
          </a:p>
        </p:txBody>
      </p:sp>
      <p:sp>
        <p:nvSpPr>
          <p:cNvPr id="7" name="Rectangle 156"/>
          <p:cNvSpPr>
            <a:spLocks noGrp="1" noChangeArrowheads="1"/>
          </p:cNvSpPr>
          <p:nvPr>
            <p:ph type="sldNum" sz="quarter" idx="12"/>
          </p:nvPr>
        </p:nvSpPr>
        <p:spPr>
          <a:ln/>
        </p:spPr>
        <p:txBody>
          <a:bodyPr/>
          <a:lstStyle>
            <a:lvl1pPr>
              <a:defRPr/>
            </a:lvl1pPr>
          </a:lstStyle>
          <a:p>
            <a:pPr>
              <a:defRPr/>
            </a:pPr>
            <a:fld id="{795A8465-90F0-4B27-BF52-010308B966FA}" type="slidenum">
              <a:rPr lang="en-US" altLang="en-US"/>
              <a:pPr>
                <a:defRPr/>
              </a:pPr>
              <a:t>‹#›</a:t>
            </a:fld>
            <a:endParaRPr lang="en-US" altLang="en-US"/>
          </a:p>
        </p:txBody>
      </p:sp>
    </p:spTree>
    <p:extLst>
      <p:ext uri="{BB962C8B-B14F-4D97-AF65-F5344CB8AC3E}">
        <p14:creationId xmlns:p14="http://schemas.microsoft.com/office/powerpoint/2010/main" val="3619090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194175" cy="2173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5888"/>
            <a:ext cx="4194175" cy="2173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54"/>
          <p:cNvSpPr>
            <a:spLocks noGrp="1" noChangeArrowheads="1"/>
          </p:cNvSpPr>
          <p:nvPr>
            <p:ph type="dt" sz="half" idx="10"/>
          </p:nvPr>
        </p:nvSpPr>
        <p:spPr>
          <a:ln/>
        </p:spPr>
        <p:txBody>
          <a:bodyPr/>
          <a:lstStyle>
            <a:lvl1pPr>
              <a:defRPr/>
            </a:lvl1pPr>
          </a:lstStyle>
          <a:p>
            <a:pPr>
              <a:defRPr/>
            </a:pPr>
            <a:fld id="{A2C85BE1-3AB5-408D-94AD-F7259906B282}" type="datetime1">
              <a:rPr lang="en-US"/>
              <a:pPr>
                <a:defRPr/>
              </a:pPr>
              <a:t>1/10/2023</a:t>
            </a:fld>
            <a:endParaRPr lang="en-US"/>
          </a:p>
        </p:txBody>
      </p:sp>
      <p:sp>
        <p:nvSpPr>
          <p:cNvPr id="7" name="Rectangle 155"/>
          <p:cNvSpPr>
            <a:spLocks noGrp="1" noChangeArrowheads="1"/>
          </p:cNvSpPr>
          <p:nvPr>
            <p:ph type="ftr" sz="quarter" idx="11"/>
          </p:nvPr>
        </p:nvSpPr>
        <p:spPr>
          <a:ln/>
        </p:spPr>
        <p:txBody>
          <a:bodyPr/>
          <a:lstStyle>
            <a:lvl1pPr>
              <a:defRPr/>
            </a:lvl1pPr>
          </a:lstStyle>
          <a:p>
            <a:pPr>
              <a:defRPr/>
            </a:pPr>
            <a:endParaRPr lang="en-US"/>
          </a:p>
        </p:txBody>
      </p:sp>
      <p:sp>
        <p:nvSpPr>
          <p:cNvPr id="8" name="Rectangle 156"/>
          <p:cNvSpPr>
            <a:spLocks noGrp="1" noChangeArrowheads="1"/>
          </p:cNvSpPr>
          <p:nvPr>
            <p:ph type="sldNum" sz="quarter" idx="12"/>
          </p:nvPr>
        </p:nvSpPr>
        <p:spPr>
          <a:ln/>
        </p:spPr>
        <p:txBody>
          <a:bodyPr/>
          <a:lstStyle>
            <a:lvl1pPr>
              <a:defRPr/>
            </a:lvl1pPr>
          </a:lstStyle>
          <a:p>
            <a:pPr>
              <a:defRPr/>
            </a:pPr>
            <a:fld id="{952DB3E2-2175-4E42-BCDE-9C19DC2E2D20}" type="slidenum">
              <a:rPr lang="en-US" altLang="en-US"/>
              <a:pPr>
                <a:defRPr/>
              </a:pPr>
              <a:t>‹#›</a:t>
            </a:fld>
            <a:endParaRPr lang="en-US" altLang="en-US"/>
          </a:p>
        </p:txBody>
      </p:sp>
    </p:spTree>
    <p:extLst>
      <p:ext uri="{BB962C8B-B14F-4D97-AF65-F5344CB8AC3E}">
        <p14:creationId xmlns:p14="http://schemas.microsoft.com/office/powerpoint/2010/main" val="2495467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194175" cy="2173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5888"/>
            <a:ext cx="4194175" cy="21732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54"/>
          <p:cNvSpPr>
            <a:spLocks noGrp="1" noChangeArrowheads="1"/>
          </p:cNvSpPr>
          <p:nvPr>
            <p:ph type="dt" sz="half" idx="10"/>
          </p:nvPr>
        </p:nvSpPr>
        <p:spPr>
          <a:ln/>
        </p:spPr>
        <p:txBody>
          <a:bodyPr/>
          <a:lstStyle>
            <a:lvl1pPr>
              <a:defRPr/>
            </a:lvl1pPr>
          </a:lstStyle>
          <a:p>
            <a:pPr>
              <a:defRPr/>
            </a:pPr>
            <a:fld id="{A7DD8EFE-0A86-4986-AECF-DBE6F18E8C19}" type="datetime1">
              <a:rPr lang="en-US"/>
              <a:pPr>
                <a:defRPr/>
              </a:pPr>
              <a:t>1/10/2023</a:t>
            </a:fld>
            <a:endParaRPr lang="en-US"/>
          </a:p>
        </p:txBody>
      </p:sp>
      <p:sp>
        <p:nvSpPr>
          <p:cNvPr id="7" name="Rectangle 155"/>
          <p:cNvSpPr>
            <a:spLocks noGrp="1" noChangeArrowheads="1"/>
          </p:cNvSpPr>
          <p:nvPr>
            <p:ph type="ftr" sz="quarter" idx="11"/>
          </p:nvPr>
        </p:nvSpPr>
        <p:spPr>
          <a:ln/>
        </p:spPr>
        <p:txBody>
          <a:bodyPr/>
          <a:lstStyle>
            <a:lvl1pPr>
              <a:defRPr/>
            </a:lvl1pPr>
          </a:lstStyle>
          <a:p>
            <a:pPr>
              <a:defRPr/>
            </a:pPr>
            <a:endParaRPr lang="en-US"/>
          </a:p>
        </p:txBody>
      </p:sp>
      <p:sp>
        <p:nvSpPr>
          <p:cNvPr id="8" name="Rectangle 156"/>
          <p:cNvSpPr>
            <a:spLocks noGrp="1" noChangeArrowheads="1"/>
          </p:cNvSpPr>
          <p:nvPr>
            <p:ph type="sldNum" sz="quarter" idx="12"/>
          </p:nvPr>
        </p:nvSpPr>
        <p:spPr>
          <a:ln/>
        </p:spPr>
        <p:txBody>
          <a:bodyPr/>
          <a:lstStyle>
            <a:lvl1pPr>
              <a:defRPr/>
            </a:lvl1pPr>
          </a:lstStyle>
          <a:p>
            <a:pPr>
              <a:defRPr/>
            </a:pPr>
            <a:fld id="{F8F74D95-E7AD-4556-80B7-AF5C58DE5C82}" type="slidenum">
              <a:rPr lang="en-US" altLang="en-US"/>
              <a:pPr>
                <a:defRPr/>
              </a:pPr>
              <a:t>‹#›</a:t>
            </a:fld>
            <a:endParaRPr lang="en-US" altLang="en-US"/>
          </a:p>
        </p:txBody>
      </p:sp>
    </p:spTree>
    <p:extLst>
      <p:ext uri="{BB962C8B-B14F-4D97-AF65-F5344CB8AC3E}">
        <p14:creationId xmlns:p14="http://schemas.microsoft.com/office/powerpoint/2010/main" val="369098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01625" y="1600200"/>
            <a:ext cx="8540750" cy="4498975"/>
          </a:xfrm>
        </p:spPr>
        <p:txBody>
          <a:bodyPr/>
          <a:lstStyle/>
          <a:p>
            <a:pPr lvl="0"/>
            <a:endParaRPr lang="en-US" noProof="0" smtClean="0"/>
          </a:p>
        </p:txBody>
      </p:sp>
      <p:sp>
        <p:nvSpPr>
          <p:cNvPr id="4" name="Rectangle 154"/>
          <p:cNvSpPr>
            <a:spLocks noGrp="1" noChangeArrowheads="1"/>
          </p:cNvSpPr>
          <p:nvPr>
            <p:ph type="dt" sz="half" idx="10"/>
          </p:nvPr>
        </p:nvSpPr>
        <p:spPr>
          <a:ln/>
        </p:spPr>
        <p:txBody>
          <a:bodyPr/>
          <a:lstStyle>
            <a:lvl1pPr>
              <a:defRPr/>
            </a:lvl1pPr>
          </a:lstStyle>
          <a:p>
            <a:pPr>
              <a:defRPr/>
            </a:pPr>
            <a:fld id="{3A55FC69-4617-4AB4-8EC7-65F7FC08CA76}" type="datetime1">
              <a:rPr lang="en-US"/>
              <a:pPr>
                <a:defRPr/>
              </a:pPr>
              <a:t>1/10/2023</a:t>
            </a:fld>
            <a:endParaRPr lang="en-US"/>
          </a:p>
        </p:txBody>
      </p:sp>
      <p:sp>
        <p:nvSpPr>
          <p:cNvPr id="5" name="Rectangle 155"/>
          <p:cNvSpPr>
            <a:spLocks noGrp="1" noChangeArrowheads="1"/>
          </p:cNvSpPr>
          <p:nvPr>
            <p:ph type="ftr" sz="quarter" idx="11"/>
          </p:nvPr>
        </p:nvSpPr>
        <p:spPr>
          <a:ln/>
        </p:spPr>
        <p:txBody>
          <a:bodyPr/>
          <a:lstStyle>
            <a:lvl1pPr>
              <a:defRPr/>
            </a:lvl1pPr>
          </a:lstStyle>
          <a:p>
            <a:pPr>
              <a:defRPr/>
            </a:pPr>
            <a:endParaRPr lang="en-US"/>
          </a:p>
        </p:txBody>
      </p:sp>
      <p:sp>
        <p:nvSpPr>
          <p:cNvPr id="6" name="Rectangle 156"/>
          <p:cNvSpPr>
            <a:spLocks noGrp="1" noChangeArrowheads="1"/>
          </p:cNvSpPr>
          <p:nvPr>
            <p:ph type="sldNum" sz="quarter" idx="12"/>
          </p:nvPr>
        </p:nvSpPr>
        <p:spPr>
          <a:ln/>
        </p:spPr>
        <p:txBody>
          <a:bodyPr/>
          <a:lstStyle>
            <a:lvl1pPr>
              <a:defRPr/>
            </a:lvl1pPr>
          </a:lstStyle>
          <a:p>
            <a:pPr>
              <a:defRPr/>
            </a:pPr>
            <a:fld id="{D3CCEB87-4D4B-46A8-B1E0-3BE7B18680DF}" type="slidenum">
              <a:rPr lang="en-US" altLang="en-US"/>
              <a:pPr>
                <a:defRPr/>
              </a:pPr>
              <a:t>‹#›</a:t>
            </a:fld>
            <a:endParaRPr lang="en-US" altLang="en-US"/>
          </a:p>
        </p:txBody>
      </p:sp>
    </p:spTree>
    <p:extLst>
      <p:ext uri="{BB962C8B-B14F-4D97-AF65-F5344CB8AC3E}">
        <p14:creationId xmlns:p14="http://schemas.microsoft.com/office/powerpoint/2010/main" val="373562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54"/>
          <p:cNvSpPr>
            <a:spLocks noGrp="1" noChangeArrowheads="1"/>
          </p:cNvSpPr>
          <p:nvPr>
            <p:ph type="dt" sz="half" idx="10"/>
          </p:nvPr>
        </p:nvSpPr>
        <p:spPr>
          <a:ln/>
        </p:spPr>
        <p:txBody>
          <a:bodyPr/>
          <a:lstStyle>
            <a:lvl1pPr>
              <a:defRPr/>
            </a:lvl1pPr>
          </a:lstStyle>
          <a:p>
            <a:pPr>
              <a:defRPr/>
            </a:pPr>
            <a:fld id="{2050BEE3-2C77-4BCA-86EB-D64A96FC7C16}" type="datetime1">
              <a:rPr lang="en-US"/>
              <a:pPr>
                <a:defRPr/>
              </a:pPr>
              <a:t>1/10/2023</a:t>
            </a:fld>
            <a:endParaRPr lang="en-US"/>
          </a:p>
        </p:txBody>
      </p:sp>
      <p:sp>
        <p:nvSpPr>
          <p:cNvPr id="5" name="Rectangle 155"/>
          <p:cNvSpPr>
            <a:spLocks noGrp="1" noChangeArrowheads="1"/>
          </p:cNvSpPr>
          <p:nvPr>
            <p:ph type="ftr" sz="quarter" idx="11"/>
          </p:nvPr>
        </p:nvSpPr>
        <p:spPr>
          <a:ln/>
        </p:spPr>
        <p:txBody>
          <a:bodyPr/>
          <a:lstStyle>
            <a:lvl1pPr>
              <a:defRPr/>
            </a:lvl1pPr>
          </a:lstStyle>
          <a:p>
            <a:pPr>
              <a:defRPr/>
            </a:pPr>
            <a:endParaRPr lang="en-US"/>
          </a:p>
        </p:txBody>
      </p:sp>
      <p:sp>
        <p:nvSpPr>
          <p:cNvPr id="6" name="Rectangle 156"/>
          <p:cNvSpPr>
            <a:spLocks noGrp="1" noChangeArrowheads="1"/>
          </p:cNvSpPr>
          <p:nvPr>
            <p:ph type="sldNum" sz="quarter" idx="12"/>
          </p:nvPr>
        </p:nvSpPr>
        <p:spPr>
          <a:ln/>
        </p:spPr>
        <p:txBody>
          <a:bodyPr/>
          <a:lstStyle>
            <a:lvl1pPr>
              <a:defRPr/>
            </a:lvl1pPr>
          </a:lstStyle>
          <a:p>
            <a:pPr>
              <a:defRPr/>
            </a:pPr>
            <a:fld id="{0FB774A6-FE4A-4BC7-9AA2-584682218662}" type="slidenum">
              <a:rPr lang="en-US" altLang="en-US"/>
              <a:pPr>
                <a:defRPr/>
              </a:pPr>
              <a:t>‹#›</a:t>
            </a:fld>
            <a:endParaRPr lang="en-US" altLang="en-US"/>
          </a:p>
        </p:txBody>
      </p:sp>
    </p:spTree>
    <p:extLst>
      <p:ext uri="{BB962C8B-B14F-4D97-AF65-F5344CB8AC3E}">
        <p14:creationId xmlns:p14="http://schemas.microsoft.com/office/powerpoint/2010/main" val="100122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154"/>
          <p:cNvSpPr>
            <a:spLocks noGrp="1" noChangeArrowheads="1"/>
          </p:cNvSpPr>
          <p:nvPr>
            <p:ph type="dt" sz="half" idx="10"/>
          </p:nvPr>
        </p:nvSpPr>
        <p:spPr>
          <a:ln/>
        </p:spPr>
        <p:txBody>
          <a:bodyPr/>
          <a:lstStyle>
            <a:lvl1pPr>
              <a:defRPr/>
            </a:lvl1pPr>
          </a:lstStyle>
          <a:p>
            <a:pPr>
              <a:defRPr/>
            </a:pPr>
            <a:fld id="{323D29C4-BEE9-4606-ADD5-6E732F22913B}" type="datetime1">
              <a:rPr lang="en-US"/>
              <a:pPr>
                <a:defRPr/>
              </a:pPr>
              <a:t>1/10/2023</a:t>
            </a:fld>
            <a:endParaRPr lang="en-US"/>
          </a:p>
        </p:txBody>
      </p:sp>
      <p:sp>
        <p:nvSpPr>
          <p:cNvPr id="5" name="Rectangle 155"/>
          <p:cNvSpPr>
            <a:spLocks noGrp="1" noChangeArrowheads="1"/>
          </p:cNvSpPr>
          <p:nvPr>
            <p:ph type="ftr" sz="quarter" idx="11"/>
          </p:nvPr>
        </p:nvSpPr>
        <p:spPr>
          <a:ln/>
        </p:spPr>
        <p:txBody>
          <a:bodyPr/>
          <a:lstStyle>
            <a:lvl1pPr>
              <a:defRPr/>
            </a:lvl1pPr>
          </a:lstStyle>
          <a:p>
            <a:pPr>
              <a:defRPr/>
            </a:pPr>
            <a:endParaRPr lang="en-US"/>
          </a:p>
        </p:txBody>
      </p:sp>
      <p:sp>
        <p:nvSpPr>
          <p:cNvPr id="6" name="Rectangle 156"/>
          <p:cNvSpPr>
            <a:spLocks noGrp="1" noChangeArrowheads="1"/>
          </p:cNvSpPr>
          <p:nvPr>
            <p:ph type="sldNum" sz="quarter" idx="12"/>
          </p:nvPr>
        </p:nvSpPr>
        <p:spPr>
          <a:ln/>
        </p:spPr>
        <p:txBody>
          <a:bodyPr/>
          <a:lstStyle>
            <a:lvl1pPr>
              <a:defRPr/>
            </a:lvl1pPr>
          </a:lstStyle>
          <a:p>
            <a:pPr>
              <a:defRPr/>
            </a:pPr>
            <a:fld id="{CF5A1911-DC76-4DE0-BDC3-96AE828F456C}" type="slidenum">
              <a:rPr lang="en-US" altLang="en-US"/>
              <a:pPr>
                <a:defRPr/>
              </a:pPr>
              <a:t>‹#›</a:t>
            </a:fld>
            <a:endParaRPr lang="en-US" altLang="en-US"/>
          </a:p>
        </p:txBody>
      </p:sp>
    </p:spTree>
    <p:extLst>
      <p:ext uri="{BB962C8B-B14F-4D97-AF65-F5344CB8AC3E}">
        <p14:creationId xmlns:p14="http://schemas.microsoft.com/office/powerpoint/2010/main" val="370113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625"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194175" cy="44989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54"/>
          <p:cNvSpPr>
            <a:spLocks noGrp="1" noChangeArrowheads="1"/>
          </p:cNvSpPr>
          <p:nvPr>
            <p:ph type="dt" sz="half" idx="10"/>
          </p:nvPr>
        </p:nvSpPr>
        <p:spPr>
          <a:ln/>
        </p:spPr>
        <p:txBody>
          <a:bodyPr/>
          <a:lstStyle>
            <a:lvl1pPr>
              <a:defRPr/>
            </a:lvl1pPr>
          </a:lstStyle>
          <a:p>
            <a:pPr>
              <a:defRPr/>
            </a:pPr>
            <a:fld id="{E6B04677-3292-42E1-8FB7-67F3D50B0F40}" type="datetime1">
              <a:rPr lang="en-US"/>
              <a:pPr>
                <a:defRPr/>
              </a:pPr>
              <a:t>1/10/2023</a:t>
            </a:fld>
            <a:endParaRPr lang="en-US"/>
          </a:p>
        </p:txBody>
      </p:sp>
      <p:sp>
        <p:nvSpPr>
          <p:cNvPr id="6" name="Rectangle 155"/>
          <p:cNvSpPr>
            <a:spLocks noGrp="1" noChangeArrowheads="1"/>
          </p:cNvSpPr>
          <p:nvPr>
            <p:ph type="ftr" sz="quarter" idx="11"/>
          </p:nvPr>
        </p:nvSpPr>
        <p:spPr>
          <a:ln/>
        </p:spPr>
        <p:txBody>
          <a:bodyPr/>
          <a:lstStyle>
            <a:lvl1pPr>
              <a:defRPr/>
            </a:lvl1pPr>
          </a:lstStyle>
          <a:p>
            <a:pPr>
              <a:defRPr/>
            </a:pPr>
            <a:endParaRPr lang="en-US"/>
          </a:p>
        </p:txBody>
      </p:sp>
      <p:sp>
        <p:nvSpPr>
          <p:cNvPr id="7" name="Rectangle 156"/>
          <p:cNvSpPr>
            <a:spLocks noGrp="1" noChangeArrowheads="1"/>
          </p:cNvSpPr>
          <p:nvPr>
            <p:ph type="sldNum" sz="quarter" idx="12"/>
          </p:nvPr>
        </p:nvSpPr>
        <p:spPr>
          <a:ln/>
        </p:spPr>
        <p:txBody>
          <a:bodyPr/>
          <a:lstStyle>
            <a:lvl1pPr>
              <a:defRPr/>
            </a:lvl1pPr>
          </a:lstStyle>
          <a:p>
            <a:pPr>
              <a:defRPr/>
            </a:pPr>
            <a:fld id="{41B9ED76-362D-44C3-9389-DAE2118D8DDF}" type="slidenum">
              <a:rPr lang="en-US" altLang="en-US"/>
              <a:pPr>
                <a:defRPr/>
              </a:pPr>
              <a:t>‹#›</a:t>
            </a:fld>
            <a:endParaRPr lang="en-US" altLang="en-US"/>
          </a:p>
        </p:txBody>
      </p:sp>
    </p:spTree>
    <p:extLst>
      <p:ext uri="{BB962C8B-B14F-4D97-AF65-F5344CB8AC3E}">
        <p14:creationId xmlns:p14="http://schemas.microsoft.com/office/powerpoint/2010/main" val="3690210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54"/>
          <p:cNvSpPr>
            <a:spLocks noGrp="1" noChangeArrowheads="1"/>
          </p:cNvSpPr>
          <p:nvPr>
            <p:ph type="dt" sz="half" idx="10"/>
          </p:nvPr>
        </p:nvSpPr>
        <p:spPr>
          <a:ln/>
        </p:spPr>
        <p:txBody>
          <a:bodyPr/>
          <a:lstStyle>
            <a:lvl1pPr>
              <a:defRPr/>
            </a:lvl1pPr>
          </a:lstStyle>
          <a:p>
            <a:pPr>
              <a:defRPr/>
            </a:pPr>
            <a:fld id="{DE54164A-F689-4435-B5E7-E4CF7F4C82D7}" type="datetime1">
              <a:rPr lang="en-US"/>
              <a:pPr>
                <a:defRPr/>
              </a:pPr>
              <a:t>1/10/2023</a:t>
            </a:fld>
            <a:endParaRPr lang="en-US"/>
          </a:p>
        </p:txBody>
      </p:sp>
      <p:sp>
        <p:nvSpPr>
          <p:cNvPr id="8" name="Rectangle 155"/>
          <p:cNvSpPr>
            <a:spLocks noGrp="1" noChangeArrowheads="1"/>
          </p:cNvSpPr>
          <p:nvPr>
            <p:ph type="ftr" sz="quarter" idx="11"/>
          </p:nvPr>
        </p:nvSpPr>
        <p:spPr>
          <a:ln/>
        </p:spPr>
        <p:txBody>
          <a:bodyPr/>
          <a:lstStyle>
            <a:lvl1pPr>
              <a:defRPr/>
            </a:lvl1pPr>
          </a:lstStyle>
          <a:p>
            <a:pPr>
              <a:defRPr/>
            </a:pPr>
            <a:endParaRPr lang="en-US"/>
          </a:p>
        </p:txBody>
      </p:sp>
      <p:sp>
        <p:nvSpPr>
          <p:cNvPr id="9" name="Rectangle 156"/>
          <p:cNvSpPr>
            <a:spLocks noGrp="1" noChangeArrowheads="1"/>
          </p:cNvSpPr>
          <p:nvPr>
            <p:ph type="sldNum" sz="quarter" idx="12"/>
          </p:nvPr>
        </p:nvSpPr>
        <p:spPr>
          <a:ln/>
        </p:spPr>
        <p:txBody>
          <a:bodyPr/>
          <a:lstStyle>
            <a:lvl1pPr>
              <a:defRPr/>
            </a:lvl1pPr>
          </a:lstStyle>
          <a:p>
            <a:pPr>
              <a:defRPr/>
            </a:pPr>
            <a:fld id="{94EA4EC9-E5BD-4708-991F-0FC00DBFA774}" type="slidenum">
              <a:rPr lang="en-US" altLang="en-US"/>
              <a:pPr>
                <a:defRPr/>
              </a:pPr>
              <a:t>‹#›</a:t>
            </a:fld>
            <a:endParaRPr lang="en-US" altLang="en-US"/>
          </a:p>
        </p:txBody>
      </p:sp>
    </p:spTree>
    <p:extLst>
      <p:ext uri="{BB962C8B-B14F-4D97-AF65-F5344CB8AC3E}">
        <p14:creationId xmlns:p14="http://schemas.microsoft.com/office/powerpoint/2010/main" val="68610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54"/>
          <p:cNvSpPr>
            <a:spLocks noGrp="1" noChangeArrowheads="1"/>
          </p:cNvSpPr>
          <p:nvPr>
            <p:ph type="dt" sz="half" idx="10"/>
          </p:nvPr>
        </p:nvSpPr>
        <p:spPr>
          <a:ln/>
        </p:spPr>
        <p:txBody>
          <a:bodyPr/>
          <a:lstStyle>
            <a:lvl1pPr>
              <a:defRPr/>
            </a:lvl1pPr>
          </a:lstStyle>
          <a:p>
            <a:pPr>
              <a:defRPr/>
            </a:pPr>
            <a:fld id="{B1133C18-B1A6-44EF-9A5F-3BF564489849}" type="datetime1">
              <a:rPr lang="en-US"/>
              <a:pPr>
                <a:defRPr/>
              </a:pPr>
              <a:t>1/10/2023</a:t>
            </a:fld>
            <a:endParaRPr lang="en-US"/>
          </a:p>
        </p:txBody>
      </p:sp>
      <p:sp>
        <p:nvSpPr>
          <p:cNvPr id="4" name="Rectangle 155"/>
          <p:cNvSpPr>
            <a:spLocks noGrp="1" noChangeArrowheads="1"/>
          </p:cNvSpPr>
          <p:nvPr>
            <p:ph type="ftr" sz="quarter" idx="11"/>
          </p:nvPr>
        </p:nvSpPr>
        <p:spPr>
          <a:ln/>
        </p:spPr>
        <p:txBody>
          <a:bodyPr/>
          <a:lstStyle>
            <a:lvl1pPr>
              <a:defRPr/>
            </a:lvl1pPr>
          </a:lstStyle>
          <a:p>
            <a:pPr>
              <a:defRPr/>
            </a:pPr>
            <a:endParaRPr lang="en-US"/>
          </a:p>
        </p:txBody>
      </p:sp>
      <p:sp>
        <p:nvSpPr>
          <p:cNvPr id="5" name="Rectangle 156"/>
          <p:cNvSpPr>
            <a:spLocks noGrp="1" noChangeArrowheads="1"/>
          </p:cNvSpPr>
          <p:nvPr>
            <p:ph type="sldNum" sz="quarter" idx="12"/>
          </p:nvPr>
        </p:nvSpPr>
        <p:spPr>
          <a:ln/>
        </p:spPr>
        <p:txBody>
          <a:bodyPr/>
          <a:lstStyle>
            <a:lvl1pPr>
              <a:defRPr/>
            </a:lvl1pPr>
          </a:lstStyle>
          <a:p>
            <a:pPr>
              <a:defRPr/>
            </a:pPr>
            <a:fld id="{FE45244F-8C7C-4764-837E-B7BF9D794883}" type="slidenum">
              <a:rPr lang="en-US" altLang="en-US"/>
              <a:pPr>
                <a:defRPr/>
              </a:pPr>
              <a:t>‹#›</a:t>
            </a:fld>
            <a:endParaRPr lang="en-US" altLang="en-US"/>
          </a:p>
        </p:txBody>
      </p:sp>
    </p:spTree>
    <p:extLst>
      <p:ext uri="{BB962C8B-B14F-4D97-AF65-F5344CB8AC3E}">
        <p14:creationId xmlns:p14="http://schemas.microsoft.com/office/powerpoint/2010/main" val="3868375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4"/>
          <p:cNvSpPr>
            <a:spLocks noGrp="1" noChangeArrowheads="1"/>
          </p:cNvSpPr>
          <p:nvPr>
            <p:ph type="dt" sz="half" idx="10"/>
          </p:nvPr>
        </p:nvSpPr>
        <p:spPr>
          <a:ln/>
        </p:spPr>
        <p:txBody>
          <a:bodyPr/>
          <a:lstStyle>
            <a:lvl1pPr>
              <a:defRPr/>
            </a:lvl1pPr>
          </a:lstStyle>
          <a:p>
            <a:pPr>
              <a:defRPr/>
            </a:pPr>
            <a:fld id="{021EC1F7-9BB9-4D94-9FAE-1A96108F5794}" type="datetime1">
              <a:rPr lang="en-US"/>
              <a:pPr>
                <a:defRPr/>
              </a:pPr>
              <a:t>1/10/2023</a:t>
            </a:fld>
            <a:endParaRPr lang="en-US"/>
          </a:p>
        </p:txBody>
      </p:sp>
      <p:sp>
        <p:nvSpPr>
          <p:cNvPr id="3" name="Rectangle 155"/>
          <p:cNvSpPr>
            <a:spLocks noGrp="1" noChangeArrowheads="1"/>
          </p:cNvSpPr>
          <p:nvPr>
            <p:ph type="ftr" sz="quarter" idx="11"/>
          </p:nvPr>
        </p:nvSpPr>
        <p:spPr>
          <a:ln/>
        </p:spPr>
        <p:txBody>
          <a:bodyPr/>
          <a:lstStyle>
            <a:lvl1pPr>
              <a:defRPr/>
            </a:lvl1pPr>
          </a:lstStyle>
          <a:p>
            <a:pPr>
              <a:defRPr/>
            </a:pPr>
            <a:endParaRPr lang="en-US"/>
          </a:p>
        </p:txBody>
      </p:sp>
      <p:sp>
        <p:nvSpPr>
          <p:cNvPr id="4" name="Rectangle 156"/>
          <p:cNvSpPr>
            <a:spLocks noGrp="1" noChangeArrowheads="1"/>
          </p:cNvSpPr>
          <p:nvPr>
            <p:ph type="sldNum" sz="quarter" idx="12"/>
          </p:nvPr>
        </p:nvSpPr>
        <p:spPr>
          <a:ln/>
        </p:spPr>
        <p:txBody>
          <a:bodyPr/>
          <a:lstStyle>
            <a:lvl1pPr>
              <a:defRPr/>
            </a:lvl1pPr>
          </a:lstStyle>
          <a:p>
            <a:pPr>
              <a:defRPr/>
            </a:pPr>
            <a:fld id="{4B5AD49B-92E0-4882-9389-768777C98BE1}" type="slidenum">
              <a:rPr lang="en-US" altLang="en-US"/>
              <a:pPr>
                <a:defRPr/>
              </a:pPr>
              <a:t>‹#›</a:t>
            </a:fld>
            <a:endParaRPr lang="en-US" altLang="en-US"/>
          </a:p>
        </p:txBody>
      </p:sp>
    </p:spTree>
    <p:extLst>
      <p:ext uri="{BB962C8B-B14F-4D97-AF65-F5344CB8AC3E}">
        <p14:creationId xmlns:p14="http://schemas.microsoft.com/office/powerpoint/2010/main" val="3689965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54"/>
          <p:cNvSpPr>
            <a:spLocks noGrp="1" noChangeArrowheads="1"/>
          </p:cNvSpPr>
          <p:nvPr>
            <p:ph type="dt" sz="half" idx="10"/>
          </p:nvPr>
        </p:nvSpPr>
        <p:spPr>
          <a:ln/>
        </p:spPr>
        <p:txBody>
          <a:bodyPr/>
          <a:lstStyle>
            <a:lvl1pPr>
              <a:defRPr/>
            </a:lvl1pPr>
          </a:lstStyle>
          <a:p>
            <a:pPr>
              <a:defRPr/>
            </a:pPr>
            <a:fld id="{0AEA94A2-42E3-4A0E-9C06-72F1ECBF874F}" type="datetime1">
              <a:rPr lang="en-US"/>
              <a:pPr>
                <a:defRPr/>
              </a:pPr>
              <a:t>1/10/2023</a:t>
            </a:fld>
            <a:endParaRPr lang="en-US"/>
          </a:p>
        </p:txBody>
      </p:sp>
      <p:sp>
        <p:nvSpPr>
          <p:cNvPr id="6" name="Rectangle 155"/>
          <p:cNvSpPr>
            <a:spLocks noGrp="1" noChangeArrowheads="1"/>
          </p:cNvSpPr>
          <p:nvPr>
            <p:ph type="ftr" sz="quarter" idx="11"/>
          </p:nvPr>
        </p:nvSpPr>
        <p:spPr>
          <a:ln/>
        </p:spPr>
        <p:txBody>
          <a:bodyPr/>
          <a:lstStyle>
            <a:lvl1pPr>
              <a:defRPr/>
            </a:lvl1pPr>
          </a:lstStyle>
          <a:p>
            <a:pPr>
              <a:defRPr/>
            </a:pPr>
            <a:endParaRPr lang="en-US"/>
          </a:p>
        </p:txBody>
      </p:sp>
      <p:sp>
        <p:nvSpPr>
          <p:cNvPr id="7" name="Rectangle 156"/>
          <p:cNvSpPr>
            <a:spLocks noGrp="1" noChangeArrowheads="1"/>
          </p:cNvSpPr>
          <p:nvPr>
            <p:ph type="sldNum" sz="quarter" idx="12"/>
          </p:nvPr>
        </p:nvSpPr>
        <p:spPr>
          <a:ln/>
        </p:spPr>
        <p:txBody>
          <a:bodyPr/>
          <a:lstStyle>
            <a:lvl1pPr>
              <a:defRPr/>
            </a:lvl1pPr>
          </a:lstStyle>
          <a:p>
            <a:pPr>
              <a:defRPr/>
            </a:pPr>
            <a:fld id="{40C2FFB4-57A3-40E7-8BD2-6296442651AE}" type="slidenum">
              <a:rPr lang="en-US" altLang="en-US"/>
              <a:pPr>
                <a:defRPr/>
              </a:pPr>
              <a:t>‹#›</a:t>
            </a:fld>
            <a:endParaRPr lang="en-US" altLang="en-US"/>
          </a:p>
        </p:txBody>
      </p:sp>
    </p:spTree>
    <p:extLst>
      <p:ext uri="{BB962C8B-B14F-4D97-AF65-F5344CB8AC3E}">
        <p14:creationId xmlns:p14="http://schemas.microsoft.com/office/powerpoint/2010/main" val="155888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154"/>
          <p:cNvSpPr>
            <a:spLocks noGrp="1" noChangeArrowheads="1"/>
          </p:cNvSpPr>
          <p:nvPr>
            <p:ph type="dt" sz="half" idx="10"/>
          </p:nvPr>
        </p:nvSpPr>
        <p:spPr>
          <a:ln/>
        </p:spPr>
        <p:txBody>
          <a:bodyPr/>
          <a:lstStyle>
            <a:lvl1pPr>
              <a:defRPr/>
            </a:lvl1pPr>
          </a:lstStyle>
          <a:p>
            <a:pPr>
              <a:defRPr/>
            </a:pPr>
            <a:fld id="{832F0278-5D74-45E3-B8FA-4CBAC9F8477C}" type="datetime1">
              <a:rPr lang="en-US"/>
              <a:pPr>
                <a:defRPr/>
              </a:pPr>
              <a:t>1/10/2023</a:t>
            </a:fld>
            <a:endParaRPr lang="en-US"/>
          </a:p>
        </p:txBody>
      </p:sp>
      <p:sp>
        <p:nvSpPr>
          <p:cNvPr id="6" name="Rectangle 155"/>
          <p:cNvSpPr>
            <a:spLocks noGrp="1" noChangeArrowheads="1"/>
          </p:cNvSpPr>
          <p:nvPr>
            <p:ph type="ftr" sz="quarter" idx="11"/>
          </p:nvPr>
        </p:nvSpPr>
        <p:spPr>
          <a:ln/>
        </p:spPr>
        <p:txBody>
          <a:bodyPr/>
          <a:lstStyle>
            <a:lvl1pPr>
              <a:defRPr/>
            </a:lvl1pPr>
          </a:lstStyle>
          <a:p>
            <a:pPr>
              <a:defRPr/>
            </a:pPr>
            <a:endParaRPr lang="en-US"/>
          </a:p>
        </p:txBody>
      </p:sp>
      <p:sp>
        <p:nvSpPr>
          <p:cNvPr id="7" name="Rectangle 156"/>
          <p:cNvSpPr>
            <a:spLocks noGrp="1" noChangeArrowheads="1"/>
          </p:cNvSpPr>
          <p:nvPr>
            <p:ph type="sldNum" sz="quarter" idx="12"/>
          </p:nvPr>
        </p:nvSpPr>
        <p:spPr>
          <a:ln/>
        </p:spPr>
        <p:txBody>
          <a:bodyPr/>
          <a:lstStyle>
            <a:lvl1pPr>
              <a:defRPr/>
            </a:lvl1pPr>
          </a:lstStyle>
          <a:p>
            <a:pPr>
              <a:defRPr/>
            </a:pPr>
            <a:fld id="{5F413351-B8EE-4DDD-BF25-A5538A5FE957}" type="slidenum">
              <a:rPr lang="en-US" altLang="en-US"/>
              <a:pPr>
                <a:defRPr/>
              </a:pPr>
              <a:t>‹#›</a:t>
            </a:fld>
            <a:endParaRPr lang="en-US" altLang="en-US"/>
          </a:p>
        </p:txBody>
      </p:sp>
    </p:spTree>
    <p:extLst>
      <p:ext uri="{BB962C8B-B14F-4D97-AF65-F5344CB8AC3E}">
        <p14:creationId xmlns:p14="http://schemas.microsoft.com/office/powerpoint/2010/main" val="3850448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95294"/>
                <a:invGamma/>
              </a:schemeClr>
            </a:gs>
          </a:gsLst>
          <a:lin ang="5400000" scaled="1"/>
        </a:gra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1422400"/>
            <a:ext cx="9147175" cy="5435600"/>
            <a:chOff x="0" y="896"/>
            <a:chExt cx="5762" cy="3424"/>
          </a:xfrm>
        </p:grpSpPr>
        <p:grpSp>
          <p:nvGrpSpPr>
            <p:cNvPr id="1032" name="Group 3"/>
            <p:cNvGrpSpPr>
              <a:grpSpLocks/>
            </p:cNvGrpSpPr>
            <p:nvPr userDrawn="1"/>
          </p:nvGrpSpPr>
          <p:grpSpPr bwMode="auto">
            <a:xfrm>
              <a:off x="20" y="896"/>
              <a:ext cx="5742" cy="3424"/>
              <a:chOff x="20" y="896"/>
              <a:chExt cx="5742" cy="3424"/>
            </a:xfrm>
          </p:grpSpPr>
          <p:sp>
            <p:nvSpPr>
              <p:cNvPr id="1169" name="Freeform 4"/>
              <p:cNvSpPr>
                <a:spLocks/>
              </p:cNvSpPr>
              <p:nvPr userDrawn="1"/>
            </p:nvSpPr>
            <p:spPr bwMode="hidden">
              <a:xfrm>
                <a:off x="1399" y="1116"/>
                <a:ext cx="2815" cy="2110"/>
              </a:xfrm>
              <a:custGeom>
                <a:avLst/>
                <a:gdLst>
                  <a:gd name="T0" fmla="*/ 950 w 2815"/>
                  <a:gd name="T1" fmla="*/ 85 h 2110"/>
                  <a:gd name="T2" fmla="*/ 628 w 2815"/>
                  <a:gd name="T3" fmla="*/ 438 h 2110"/>
                  <a:gd name="T4" fmla="*/ 66 w 2815"/>
                  <a:gd name="T5" fmla="*/ 471 h 2110"/>
                  <a:gd name="T6" fmla="*/ 0 w 2815"/>
                  <a:gd name="T7" fmla="*/ 627 h 2110"/>
                  <a:gd name="T8" fmla="*/ 372 w 2815"/>
                  <a:gd name="T9" fmla="*/ 1026 h 2110"/>
                  <a:gd name="T10" fmla="*/ 611 w 2815"/>
                  <a:gd name="T11" fmla="*/ 902 h 2110"/>
                  <a:gd name="T12" fmla="*/ 992 w 2815"/>
                  <a:gd name="T13" fmla="*/ 1085 h 2110"/>
                  <a:gd name="T14" fmla="*/ 1116 w 2815"/>
                  <a:gd name="T15" fmla="*/ 1339 h 2110"/>
                  <a:gd name="T16" fmla="*/ 1083 w 2815"/>
                  <a:gd name="T17" fmla="*/ 1450 h 2110"/>
                  <a:gd name="T18" fmla="*/ 1124 w 2815"/>
                  <a:gd name="T19" fmla="*/ 1659 h 2110"/>
                  <a:gd name="T20" fmla="*/ 1149 w 2815"/>
                  <a:gd name="T21" fmla="*/ 1999 h 2110"/>
                  <a:gd name="T22" fmla="*/ 1463 w 2815"/>
                  <a:gd name="T23" fmla="*/ 2110 h 2110"/>
                  <a:gd name="T24" fmla="*/ 1686 w 2815"/>
                  <a:gd name="T25" fmla="*/ 2025 h 2110"/>
                  <a:gd name="T26" fmla="*/ 1603 w 2815"/>
                  <a:gd name="T27" fmla="*/ 1777 h 2110"/>
                  <a:gd name="T28" fmla="*/ 1991 w 2815"/>
                  <a:gd name="T29" fmla="*/ 1555 h 2110"/>
                  <a:gd name="T30" fmla="*/ 2281 w 2815"/>
                  <a:gd name="T31" fmla="*/ 1542 h 2110"/>
                  <a:gd name="T32" fmla="*/ 2446 w 2815"/>
                  <a:gd name="T33" fmla="*/ 1359 h 2110"/>
                  <a:gd name="T34" fmla="*/ 2361 w 2815"/>
                  <a:gd name="T35" fmla="*/ 1001 h 2110"/>
                  <a:gd name="T36" fmla="*/ 2606 w 2815"/>
                  <a:gd name="T37" fmla="*/ 893 h 2110"/>
                  <a:gd name="T38" fmla="*/ 2815 w 2815"/>
                  <a:gd name="T39" fmla="*/ 454 h 2110"/>
                  <a:gd name="T40" fmla="*/ 2518 w 2815"/>
                  <a:gd name="T41" fmla="*/ 0 h 21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815" h="2110">
                    <a:moveTo>
                      <a:pt x="950" y="85"/>
                    </a:moveTo>
                    <a:lnTo>
                      <a:pt x="628" y="438"/>
                    </a:lnTo>
                    <a:lnTo>
                      <a:pt x="66" y="471"/>
                    </a:lnTo>
                    <a:lnTo>
                      <a:pt x="0" y="627"/>
                    </a:lnTo>
                    <a:lnTo>
                      <a:pt x="372" y="1026"/>
                    </a:lnTo>
                    <a:lnTo>
                      <a:pt x="611" y="902"/>
                    </a:lnTo>
                    <a:lnTo>
                      <a:pt x="992" y="1085"/>
                    </a:lnTo>
                    <a:lnTo>
                      <a:pt x="1116" y="1339"/>
                    </a:lnTo>
                    <a:lnTo>
                      <a:pt x="1083" y="1450"/>
                    </a:lnTo>
                    <a:lnTo>
                      <a:pt x="1124" y="1659"/>
                    </a:lnTo>
                    <a:lnTo>
                      <a:pt x="1149" y="1999"/>
                    </a:lnTo>
                    <a:lnTo>
                      <a:pt x="1463" y="2110"/>
                    </a:lnTo>
                    <a:lnTo>
                      <a:pt x="1686" y="2025"/>
                    </a:lnTo>
                    <a:lnTo>
                      <a:pt x="1603" y="1777"/>
                    </a:lnTo>
                    <a:lnTo>
                      <a:pt x="1991" y="1555"/>
                    </a:lnTo>
                    <a:lnTo>
                      <a:pt x="2281" y="1542"/>
                    </a:lnTo>
                    <a:lnTo>
                      <a:pt x="2446" y="1359"/>
                    </a:lnTo>
                    <a:lnTo>
                      <a:pt x="2361" y="1001"/>
                    </a:lnTo>
                    <a:lnTo>
                      <a:pt x="2606" y="893"/>
                    </a:lnTo>
                    <a:lnTo>
                      <a:pt x="2815" y="454"/>
                    </a:lnTo>
                    <a:lnTo>
                      <a:pt x="2518" y="0"/>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0" name="Freeform 5"/>
              <p:cNvSpPr>
                <a:spLocks/>
              </p:cNvSpPr>
              <p:nvPr userDrawn="1"/>
            </p:nvSpPr>
            <p:spPr bwMode="hidden">
              <a:xfrm>
                <a:off x="672" y="1116"/>
                <a:ext cx="3966" cy="2366"/>
              </a:xfrm>
              <a:custGeom>
                <a:avLst/>
                <a:gdLst>
                  <a:gd name="T0" fmla="*/ 1423 w 3966"/>
                  <a:gd name="T1" fmla="*/ 65 h 2366"/>
                  <a:gd name="T2" fmla="*/ 1148 w 3966"/>
                  <a:gd name="T3" fmla="*/ 262 h 2366"/>
                  <a:gd name="T4" fmla="*/ 934 w 3966"/>
                  <a:gd name="T5" fmla="*/ 216 h 2366"/>
                  <a:gd name="T6" fmla="*/ 529 w 3966"/>
                  <a:gd name="T7" fmla="*/ 314 h 2366"/>
                  <a:gd name="T8" fmla="*/ 174 w 3966"/>
                  <a:gd name="T9" fmla="*/ 327 h 2366"/>
                  <a:gd name="T10" fmla="*/ 0 w 3966"/>
                  <a:gd name="T11" fmla="*/ 628 h 2366"/>
                  <a:gd name="T12" fmla="*/ 91 w 3966"/>
                  <a:gd name="T13" fmla="*/ 726 h 2366"/>
                  <a:gd name="T14" fmla="*/ 231 w 3966"/>
                  <a:gd name="T15" fmla="*/ 654 h 2366"/>
                  <a:gd name="T16" fmla="*/ 430 w 3966"/>
                  <a:gd name="T17" fmla="*/ 687 h 2366"/>
                  <a:gd name="T18" fmla="*/ 504 w 3966"/>
                  <a:gd name="T19" fmla="*/ 850 h 2366"/>
                  <a:gd name="T20" fmla="*/ 347 w 3966"/>
                  <a:gd name="T21" fmla="*/ 1020 h 2366"/>
                  <a:gd name="T22" fmla="*/ 529 w 3966"/>
                  <a:gd name="T23" fmla="*/ 1144 h 2366"/>
                  <a:gd name="T24" fmla="*/ 727 w 3966"/>
                  <a:gd name="T25" fmla="*/ 1105 h 2366"/>
                  <a:gd name="T26" fmla="*/ 901 w 3966"/>
                  <a:gd name="T27" fmla="*/ 1216 h 2366"/>
                  <a:gd name="T28" fmla="*/ 1256 w 3966"/>
                  <a:gd name="T29" fmla="*/ 1229 h 2366"/>
                  <a:gd name="T30" fmla="*/ 1611 w 3966"/>
                  <a:gd name="T31" fmla="*/ 1425 h 2366"/>
                  <a:gd name="T32" fmla="*/ 1694 w 3966"/>
                  <a:gd name="T33" fmla="*/ 1673 h 2366"/>
                  <a:gd name="T34" fmla="*/ 1619 w 3966"/>
                  <a:gd name="T35" fmla="*/ 2118 h 2366"/>
                  <a:gd name="T36" fmla="*/ 1694 w 3966"/>
                  <a:gd name="T37" fmla="*/ 2268 h 2366"/>
                  <a:gd name="T38" fmla="*/ 2132 w 3966"/>
                  <a:gd name="T39" fmla="*/ 2242 h 2366"/>
                  <a:gd name="T40" fmla="*/ 2289 w 3966"/>
                  <a:gd name="T41" fmla="*/ 2366 h 2366"/>
                  <a:gd name="T42" fmla="*/ 2594 w 3966"/>
                  <a:gd name="T43" fmla="*/ 2046 h 2366"/>
                  <a:gd name="T44" fmla="*/ 2537 w 3966"/>
                  <a:gd name="T45" fmla="*/ 1817 h 2366"/>
                  <a:gd name="T46" fmla="*/ 2818 w 3966"/>
                  <a:gd name="T47" fmla="*/ 1673 h 2366"/>
                  <a:gd name="T48" fmla="*/ 3016 w 3966"/>
                  <a:gd name="T49" fmla="*/ 1719 h 2366"/>
                  <a:gd name="T50" fmla="*/ 3280 w 3966"/>
                  <a:gd name="T51" fmla="*/ 1615 h 2366"/>
                  <a:gd name="T52" fmla="*/ 3405 w 3966"/>
                  <a:gd name="T53" fmla="*/ 1174 h 2366"/>
                  <a:gd name="T54" fmla="*/ 3643 w 3966"/>
                  <a:gd name="T55" fmla="*/ 922 h 2366"/>
                  <a:gd name="T56" fmla="*/ 3966 w 3966"/>
                  <a:gd name="T57" fmla="*/ 896 h 2366"/>
                  <a:gd name="T58" fmla="*/ 3908 w 3966"/>
                  <a:gd name="T59" fmla="*/ 733 h 2366"/>
                  <a:gd name="T60" fmla="*/ 3669 w 3966"/>
                  <a:gd name="T61" fmla="*/ 563 h 2366"/>
                  <a:gd name="T62" fmla="*/ 3817 w 3966"/>
                  <a:gd name="T63" fmla="*/ 210 h 2366"/>
                  <a:gd name="T64" fmla="*/ 3590 w 3966"/>
                  <a:gd name="T65" fmla="*/ 0 h 2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966" h="2366">
                    <a:moveTo>
                      <a:pt x="1423" y="65"/>
                    </a:moveTo>
                    <a:lnTo>
                      <a:pt x="1148" y="262"/>
                    </a:lnTo>
                    <a:lnTo>
                      <a:pt x="934" y="216"/>
                    </a:lnTo>
                    <a:lnTo>
                      <a:pt x="529" y="314"/>
                    </a:lnTo>
                    <a:lnTo>
                      <a:pt x="174" y="327"/>
                    </a:lnTo>
                    <a:lnTo>
                      <a:pt x="0" y="628"/>
                    </a:lnTo>
                    <a:lnTo>
                      <a:pt x="91" y="726"/>
                    </a:lnTo>
                    <a:lnTo>
                      <a:pt x="231" y="654"/>
                    </a:lnTo>
                    <a:lnTo>
                      <a:pt x="430" y="687"/>
                    </a:lnTo>
                    <a:lnTo>
                      <a:pt x="504" y="850"/>
                    </a:lnTo>
                    <a:lnTo>
                      <a:pt x="347" y="1020"/>
                    </a:lnTo>
                    <a:lnTo>
                      <a:pt x="529" y="1144"/>
                    </a:lnTo>
                    <a:lnTo>
                      <a:pt x="727" y="1105"/>
                    </a:lnTo>
                    <a:lnTo>
                      <a:pt x="901" y="1216"/>
                    </a:lnTo>
                    <a:lnTo>
                      <a:pt x="1256" y="1229"/>
                    </a:lnTo>
                    <a:lnTo>
                      <a:pt x="1611" y="1425"/>
                    </a:lnTo>
                    <a:lnTo>
                      <a:pt x="1694" y="1673"/>
                    </a:lnTo>
                    <a:lnTo>
                      <a:pt x="1619" y="2118"/>
                    </a:lnTo>
                    <a:lnTo>
                      <a:pt x="1694" y="2268"/>
                    </a:lnTo>
                    <a:lnTo>
                      <a:pt x="2132" y="2242"/>
                    </a:lnTo>
                    <a:lnTo>
                      <a:pt x="2289" y="2366"/>
                    </a:lnTo>
                    <a:lnTo>
                      <a:pt x="2594" y="2046"/>
                    </a:lnTo>
                    <a:lnTo>
                      <a:pt x="2537" y="1817"/>
                    </a:lnTo>
                    <a:lnTo>
                      <a:pt x="2818" y="1673"/>
                    </a:lnTo>
                    <a:lnTo>
                      <a:pt x="3016" y="1719"/>
                    </a:lnTo>
                    <a:lnTo>
                      <a:pt x="3280" y="1615"/>
                    </a:lnTo>
                    <a:lnTo>
                      <a:pt x="3405" y="1174"/>
                    </a:lnTo>
                    <a:lnTo>
                      <a:pt x="3643" y="922"/>
                    </a:lnTo>
                    <a:lnTo>
                      <a:pt x="3966" y="896"/>
                    </a:lnTo>
                    <a:lnTo>
                      <a:pt x="3908" y="733"/>
                    </a:lnTo>
                    <a:lnTo>
                      <a:pt x="3669" y="563"/>
                    </a:lnTo>
                    <a:lnTo>
                      <a:pt x="3817" y="210"/>
                    </a:lnTo>
                    <a:lnTo>
                      <a:pt x="3590" y="0"/>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1" name="Freeform 6"/>
              <p:cNvSpPr>
                <a:spLocks/>
              </p:cNvSpPr>
              <p:nvPr userDrawn="1"/>
            </p:nvSpPr>
            <p:spPr bwMode="hidden">
              <a:xfrm>
                <a:off x="20" y="1069"/>
                <a:ext cx="5732" cy="3107"/>
              </a:xfrm>
              <a:custGeom>
                <a:avLst/>
                <a:gdLst>
                  <a:gd name="T0" fmla="*/ 81 w 5732"/>
                  <a:gd name="T1" fmla="*/ 0 h 3107"/>
                  <a:gd name="T2" fmla="*/ 133 w 5732"/>
                  <a:gd name="T3" fmla="*/ 328 h 3107"/>
                  <a:gd name="T4" fmla="*/ 0 w 5732"/>
                  <a:gd name="T5" fmla="*/ 666 h 3107"/>
                  <a:gd name="T6" fmla="*/ 83 w 5732"/>
                  <a:gd name="T7" fmla="*/ 1221 h 3107"/>
                  <a:gd name="T8" fmla="*/ 413 w 5732"/>
                  <a:gd name="T9" fmla="*/ 1515 h 3107"/>
                  <a:gd name="T10" fmla="*/ 881 w 5732"/>
                  <a:gd name="T11" fmla="*/ 1700 h 3107"/>
                  <a:gd name="T12" fmla="*/ 1440 w 5732"/>
                  <a:gd name="T13" fmla="*/ 1651 h 3107"/>
                  <a:gd name="T14" fmla="*/ 1755 w 5732"/>
                  <a:gd name="T15" fmla="*/ 1940 h 3107"/>
                  <a:gd name="T16" fmla="*/ 1653 w 5732"/>
                  <a:gd name="T17" fmla="*/ 2126 h 3107"/>
                  <a:gd name="T18" fmla="*/ 1136 w 5732"/>
                  <a:gd name="T19" fmla="*/ 2142 h 3107"/>
                  <a:gd name="T20" fmla="*/ 911 w 5732"/>
                  <a:gd name="T21" fmla="*/ 2021 h 3107"/>
                  <a:gd name="T22" fmla="*/ 739 w 5732"/>
                  <a:gd name="T23" fmla="*/ 2142 h 3107"/>
                  <a:gd name="T24" fmla="*/ 954 w 5732"/>
                  <a:gd name="T25" fmla="*/ 2524 h 3107"/>
                  <a:gd name="T26" fmla="*/ 973 w 5732"/>
                  <a:gd name="T27" fmla="*/ 2905 h 3107"/>
                  <a:gd name="T28" fmla="*/ 1511 w 5732"/>
                  <a:gd name="T29" fmla="*/ 3107 h 3107"/>
                  <a:gd name="T30" fmla="*/ 1644 w 5732"/>
                  <a:gd name="T31" fmla="*/ 2922 h 3107"/>
                  <a:gd name="T32" fmla="*/ 2077 w 5732"/>
                  <a:gd name="T33" fmla="*/ 2797 h 3107"/>
                  <a:gd name="T34" fmla="*/ 2610 w 5732"/>
                  <a:gd name="T35" fmla="*/ 2962 h 3107"/>
                  <a:gd name="T36" fmla="*/ 3222 w 5732"/>
                  <a:gd name="T37" fmla="*/ 2812 h 3107"/>
                  <a:gd name="T38" fmla="*/ 3443 w 5732"/>
                  <a:gd name="T39" fmla="*/ 2922 h 3107"/>
                  <a:gd name="T40" fmla="*/ 3861 w 5732"/>
                  <a:gd name="T41" fmla="*/ 2648 h 3107"/>
                  <a:gd name="T42" fmla="*/ 4125 w 5732"/>
                  <a:gd name="T43" fmla="*/ 2311 h 3107"/>
                  <a:gd name="T44" fmla="*/ 4369 w 5732"/>
                  <a:gd name="T45" fmla="*/ 2318 h 3107"/>
                  <a:gd name="T46" fmla="*/ 4554 w 5732"/>
                  <a:gd name="T47" fmla="*/ 2445 h 3107"/>
                  <a:gd name="T48" fmla="*/ 5015 w 5732"/>
                  <a:gd name="T49" fmla="*/ 2142 h 3107"/>
                  <a:gd name="T50" fmla="*/ 5404 w 5732"/>
                  <a:gd name="T51" fmla="*/ 2185 h 3107"/>
                  <a:gd name="T52" fmla="*/ 5732 w 5732"/>
                  <a:gd name="T53" fmla="*/ 2069 h 31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732" h="3107">
                    <a:moveTo>
                      <a:pt x="81" y="0"/>
                    </a:moveTo>
                    <a:lnTo>
                      <a:pt x="133" y="328"/>
                    </a:lnTo>
                    <a:lnTo>
                      <a:pt x="0" y="666"/>
                    </a:lnTo>
                    <a:lnTo>
                      <a:pt x="83" y="1221"/>
                    </a:lnTo>
                    <a:lnTo>
                      <a:pt x="413" y="1515"/>
                    </a:lnTo>
                    <a:lnTo>
                      <a:pt x="881" y="1700"/>
                    </a:lnTo>
                    <a:lnTo>
                      <a:pt x="1440" y="1651"/>
                    </a:lnTo>
                    <a:lnTo>
                      <a:pt x="1755" y="1940"/>
                    </a:lnTo>
                    <a:lnTo>
                      <a:pt x="1653" y="2126"/>
                    </a:lnTo>
                    <a:lnTo>
                      <a:pt x="1136" y="2142"/>
                    </a:lnTo>
                    <a:lnTo>
                      <a:pt x="911" y="2021"/>
                    </a:lnTo>
                    <a:lnTo>
                      <a:pt x="739" y="2142"/>
                    </a:lnTo>
                    <a:lnTo>
                      <a:pt x="954" y="2524"/>
                    </a:lnTo>
                    <a:lnTo>
                      <a:pt x="973" y="2905"/>
                    </a:lnTo>
                    <a:lnTo>
                      <a:pt x="1511" y="3107"/>
                    </a:lnTo>
                    <a:lnTo>
                      <a:pt x="1644" y="2922"/>
                    </a:lnTo>
                    <a:lnTo>
                      <a:pt x="2077" y="2797"/>
                    </a:lnTo>
                    <a:lnTo>
                      <a:pt x="2610" y="2962"/>
                    </a:lnTo>
                    <a:lnTo>
                      <a:pt x="3222" y="2812"/>
                    </a:lnTo>
                    <a:lnTo>
                      <a:pt x="3443" y="2922"/>
                    </a:lnTo>
                    <a:lnTo>
                      <a:pt x="3861" y="2648"/>
                    </a:lnTo>
                    <a:lnTo>
                      <a:pt x="4125" y="2311"/>
                    </a:lnTo>
                    <a:lnTo>
                      <a:pt x="4369" y="2318"/>
                    </a:lnTo>
                    <a:lnTo>
                      <a:pt x="4554" y="2445"/>
                    </a:lnTo>
                    <a:lnTo>
                      <a:pt x="5015" y="2142"/>
                    </a:lnTo>
                    <a:lnTo>
                      <a:pt x="5404" y="2185"/>
                    </a:lnTo>
                    <a:lnTo>
                      <a:pt x="5732" y="206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2" name="Freeform 7"/>
              <p:cNvSpPr>
                <a:spLocks/>
              </p:cNvSpPr>
              <p:nvPr userDrawn="1"/>
            </p:nvSpPr>
            <p:spPr bwMode="hidden">
              <a:xfrm>
                <a:off x="242" y="1145"/>
                <a:ext cx="5512" cy="2760"/>
              </a:xfrm>
              <a:custGeom>
                <a:avLst/>
                <a:gdLst>
                  <a:gd name="T0" fmla="*/ 240 w 5512"/>
                  <a:gd name="T1" fmla="*/ 0 h 2760"/>
                  <a:gd name="T2" fmla="*/ 0 w 5512"/>
                  <a:gd name="T3" fmla="*/ 336 h 2760"/>
                  <a:gd name="T4" fmla="*/ 82 w 5512"/>
                  <a:gd name="T5" fmla="*/ 821 h 2760"/>
                  <a:gd name="T6" fmla="*/ 243 w 5512"/>
                  <a:gd name="T7" fmla="*/ 873 h 2760"/>
                  <a:gd name="T8" fmla="*/ 473 w 5512"/>
                  <a:gd name="T9" fmla="*/ 1087 h 2760"/>
                  <a:gd name="T10" fmla="*/ 557 w 5512"/>
                  <a:gd name="T11" fmla="*/ 1441 h 2760"/>
                  <a:gd name="T12" fmla="*/ 839 w 5512"/>
                  <a:gd name="T13" fmla="*/ 1499 h 2760"/>
                  <a:gd name="T14" fmla="*/ 1258 w 5512"/>
                  <a:gd name="T15" fmla="*/ 1349 h 2760"/>
                  <a:gd name="T16" fmla="*/ 1307 w 5512"/>
                  <a:gd name="T17" fmla="*/ 1493 h 2760"/>
                  <a:gd name="T18" fmla="*/ 1621 w 5512"/>
                  <a:gd name="T19" fmla="*/ 1513 h 2760"/>
                  <a:gd name="T20" fmla="*/ 1862 w 5512"/>
                  <a:gd name="T21" fmla="*/ 1865 h 2760"/>
                  <a:gd name="T22" fmla="*/ 1668 w 5512"/>
                  <a:gd name="T23" fmla="*/ 2166 h 2760"/>
                  <a:gd name="T24" fmla="*/ 1308 w 5512"/>
                  <a:gd name="T25" fmla="*/ 2217 h 2760"/>
                  <a:gd name="T26" fmla="*/ 992 w 5512"/>
                  <a:gd name="T27" fmla="*/ 2172 h 2760"/>
                  <a:gd name="T28" fmla="*/ 903 w 5512"/>
                  <a:gd name="T29" fmla="*/ 2244 h 2760"/>
                  <a:gd name="T30" fmla="*/ 1008 w 5512"/>
                  <a:gd name="T31" fmla="*/ 2415 h 2760"/>
                  <a:gd name="T32" fmla="*/ 992 w 5512"/>
                  <a:gd name="T33" fmla="*/ 2538 h 2760"/>
                  <a:gd name="T34" fmla="*/ 1137 w 5512"/>
                  <a:gd name="T35" fmla="*/ 2760 h 2760"/>
                  <a:gd name="T36" fmla="*/ 1661 w 5512"/>
                  <a:gd name="T37" fmla="*/ 2623 h 2760"/>
                  <a:gd name="T38" fmla="*/ 1725 w 5512"/>
                  <a:gd name="T39" fmla="*/ 2492 h 2760"/>
                  <a:gd name="T40" fmla="*/ 1895 w 5512"/>
                  <a:gd name="T41" fmla="*/ 2551 h 2760"/>
                  <a:gd name="T42" fmla="*/ 2338 w 5512"/>
                  <a:gd name="T43" fmla="*/ 2448 h 2760"/>
                  <a:gd name="T44" fmla="*/ 2443 w 5512"/>
                  <a:gd name="T45" fmla="*/ 2714 h 2760"/>
                  <a:gd name="T46" fmla="*/ 2870 w 5512"/>
                  <a:gd name="T47" fmla="*/ 2541 h 2760"/>
                  <a:gd name="T48" fmla="*/ 3264 w 5512"/>
                  <a:gd name="T49" fmla="*/ 2591 h 2760"/>
                  <a:gd name="T50" fmla="*/ 3522 w 5512"/>
                  <a:gd name="T51" fmla="*/ 2427 h 2760"/>
                  <a:gd name="T52" fmla="*/ 3594 w 5512"/>
                  <a:gd name="T53" fmla="*/ 2081 h 2760"/>
                  <a:gd name="T54" fmla="*/ 4013 w 5512"/>
                  <a:gd name="T55" fmla="*/ 2087 h 2760"/>
                  <a:gd name="T56" fmla="*/ 4070 w 5512"/>
                  <a:gd name="T57" fmla="*/ 1924 h 2760"/>
                  <a:gd name="T58" fmla="*/ 4239 w 5512"/>
                  <a:gd name="T59" fmla="*/ 1931 h 2760"/>
                  <a:gd name="T60" fmla="*/ 4465 w 5512"/>
                  <a:gd name="T61" fmla="*/ 2094 h 2760"/>
                  <a:gd name="T62" fmla="*/ 4836 w 5512"/>
                  <a:gd name="T63" fmla="*/ 1814 h 2760"/>
                  <a:gd name="T64" fmla="*/ 5225 w 5512"/>
                  <a:gd name="T65" fmla="*/ 1785 h 2760"/>
                  <a:gd name="T66" fmla="*/ 5367 w 5512"/>
                  <a:gd name="T67" fmla="*/ 1571 h 2760"/>
                  <a:gd name="T68" fmla="*/ 5512 w 5512"/>
                  <a:gd name="T69" fmla="*/ 1585 h 27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512" h="2760">
                    <a:moveTo>
                      <a:pt x="240" y="0"/>
                    </a:moveTo>
                    <a:lnTo>
                      <a:pt x="0" y="336"/>
                    </a:lnTo>
                    <a:lnTo>
                      <a:pt x="82" y="821"/>
                    </a:lnTo>
                    <a:lnTo>
                      <a:pt x="243" y="873"/>
                    </a:lnTo>
                    <a:lnTo>
                      <a:pt x="473" y="1087"/>
                    </a:lnTo>
                    <a:lnTo>
                      <a:pt x="557" y="1441"/>
                    </a:lnTo>
                    <a:lnTo>
                      <a:pt x="839" y="1499"/>
                    </a:lnTo>
                    <a:lnTo>
                      <a:pt x="1258" y="1349"/>
                    </a:lnTo>
                    <a:lnTo>
                      <a:pt x="1307" y="1493"/>
                    </a:lnTo>
                    <a:lnTo>
                      <a:pt x="1621" y="1513"/>
                    </a:lnTo>
                    <a:lnTo>
                      <a:pt x="1862" y="1865"/>
                    </a:lnTo>
                    <a:lnTo>
                      <a:pt x="1668" y="2166"/>
                    </a:lnTo>
                    <a:lnTo>
                      <a:pt x="1308" y="2217"/>
                    </a:lnTo>
                    <a:lnTo>
                      <a:pt x="992" y="2172"/>
                    </a:lnTo>
                    <a:lnTo>
                      <a:pt x="903" y="2244"/>
                    </a:lnTo>
                    <a:lnTo>
                      <a:pt x="1008" y="2415"/>
                    </a:lnTo>
                    <a:lnTo>
                      <a:pt x="992" y="2538"/>
                    </a:lnTo>
                    <a:lnTo>
                      <a:pt x="1137" y="2760"/>
                    </a:lnTo>
                    <a:lnTo>
                      <a:pt x="1661" y="2623"/>
                    </a:lnTo>
                    <a:lnTo>
                      <a:pt x="1725" y="2492"/>
                    </a:lnTo>
                    <a:lnTo>
                      <a:pt x="1895" y="2551"/>
                    </a:lnTo>
                    <a:lnTo>
                      <a:pt x="2338" y="2448"/>
                    </a:lnTo>
                    <a:lnTo>
                      <a:pt x="2443" y="2714"/>
                    </a:lnTo>
                    <a:lnTo>
                      <a:pt x="2870" y="2541"/>
                    </a:lnTo>
                    <a:lnTo>
                      <a:pt x="3264" y="2591"/>
                    </a:lnTo>
                    <a:lnTo>
                      <a:pt x="3522" y="2427"/>
                    </a:lnTo>
                    <a:lnTo>
                      <a:pt x="3594" y="2081"/>
                    </a:lnTo>
                    <a:lnTo>
                      <a:pt x="4013" y="2087"/>
                    </a:lnTo>
                    <a:lnTo>
                      <a:pt x="4070" y="1924"/>
                    </a:lnTo>
                    <a:lnTo>
                      <a:pt x="4239" y="1931"/>
                    </a:lnTo>
                    <a:lnTo>
                      <a:pt x="4465" y="2094"/>
                    </a:lnTo>
                    <a:lnTo>
                      <a:pt x="4836" y="1814"/>
                    </a:lnTo>
                    <a:lnTo>
                      <a:pt x="5225" y="1785"/>
                    </a:lnTo>
                    <a:lnTo>
                      <a:pt x="5367" y="1571"/>
                    </a:lnTo>
                    <a:lnTo>
                      <a:pt x="5512" y="1585"/>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3" name="Freeform 8"/>
              <p:cNvSpPr>
                <a:spLocks/>
              </p:cNvSpPr>
              <p:nvPr userDrawn="1"/>
            </p:nvSpPr>
            <p:spPr bwMode="hidden">
              <a:xfrm>
                <a:off x="4840" y="984"/>
                <a:ext cx="790" cy="1189"/>
              </a:xfrm>
              <a:custGeom>
                <a:avLst/>
                <a:gdLst>
                  <a:gd name="T0" fmla="*/ 139 w 790"/>
                  <a:gd name="T1" fmla="*/ 0 h 1189"/>
                  <a:gd name="T2" fmla="*/ 210 w 790"/>
                  <a:gd name="T3" fmla="*/ 233 h 1189"/>
                  <a:gd name="T4" fmla="*/ 159 w 790"/>
                  <a:gd name="T5" fmla="*/ 643 h 1189"/>
                  <a:gd name="T6" fmla="*/ 454 w 790"/>
                  <a:gd name="T7" fmla="*/ 771 h 1189"/>
                  <a:gd name="T8" fmla="*/ 605 w 790"/>
                  <a:gd name="T9" fmla="*/ 1046 h 1189"/>
                  <a:gd name="T10" fmla="*/ 790 w 790"/>
                  <a:gd name="T11" fmla="*/ 1189 h 1189"/>
                  <a:gd name="T12" fmla="*/ 540 w 790"/>
                  <a:gd name="T13" fmla="*/ 1111 h 1189"/>
                  <a:gd name="T14" fmla="*/ 363 w 790"/>
                  <a:gd name="T15" fmla="*/ 883 h 1189"/>
                  <a:gd name="T16" fmla="*/ 139 w 790"/>
                  <a:gd name="T17" fmla="*/ 852 h 1189"/>
                  <a:gd name="T18" fmla="*/ 0 w 790"/>
                  <a:gd name="T19" fmla="*/ 499 h 1189"/>
                  <a:gd name="T20" fmla="*/ 48 w 790"/>
                  <a:gd name="T21" fmla="*/ 209 h 11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90" h="1189">
                    <a:moveTo>
                      <a:pt x="139" y="0"/>
                    </a:moveTo>
                    <a:lnTo>
                      <a:pt x="210" y="233"/>
                    </a:lnTo>
                    <a:lnTo>
                      <a:pt x="159" y="643"/>
                    </a:lnTo>
                    <a:lnTo>
                      <a:pt x="454" y="771"/>
                    </a:lnTo>
                    <a:lnTo>
                      <a:pt x="605" y="1046"/>
                    </a:lnTo>
                    <a:lnTo>
                      <a:pt x="790" y="1189"/>
                    </a:lnTo>
                    <a:lnTo>
                      <a:pt x="540" y="1111"/>
                    </a:lnTo>
                    <a:lnTo>
                      <a:pt x="363" y="883"/>
                    </a:lnTo>
                    <a:lnTo>
                      <a:pt x="139" y="852"/>
                    </a:lnTo>
                    <a:lnTo>
                      <a:pt x="0" y="499"/>
                    </a:lnTo>
                    <a:lnTo>
                      <a:pt x="48" y="209"/>
                    </a:lnTo>
                  </a:path>
                </a:pathLst>
              </a:custGeom>
              <a:noFill/>
              <a:ln w="1524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4" name="Freeform 9"/>
              <p:cNvSpPr>
                <a:spLocks/>
              </p:cNvSpPr>
              <p:nvPr userDrawn="1"/>
            </p:nvSpPr>
            <p:spPr bwMode="hidden">
              <a:xfrm>
                <a:off x="5173" y="896"/>
                <a:ext cx="579" cy="1117"/>
              </a:xfrm>
              <a:custGeom>
                <a:avLst/>
                <a:gdLst>
                  <a:gd name="T0" fmla="*/ 0 w 579"/>
                  <a:gd name="T1" fmla="*/ 0 h 1117"/>
                  <a:gd name="T2" fmla="*/ 128 w 579"/>
                  <a:gd name="T3" fmla="*/ 328 h 1117"/>
                  <a:gd name="T4" fmla="*/ 9 w 579"/>
                  <a:gd name="T5" fmla="*/ 659 h 1117"/>
                  <a:gd name="T6" fmla="*/ 40 w 579"/>
                  <a:gd name="T7" fmla="*/ 763 h 1117"/>
                  <a:gd name="T8" fmla="*/ 234 w 579"/>
                  <a:gd name="T9" fmla="*/ 739 h 1117"/>
                  <a:gd name="T10" fmla="*/ 344 w 579"/>
                  <a:gd name="T11" fmla="*/ 1055 h 1117"/>
                  <a:gd name="T12" fmla="*/ 579 w 579"/>
                  <a:gd name="T13" fmla="*/ 1117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9" h="1117">
                    <a:moveTo>
                      <a:pt x="0" y="0"/>
                    </a:moveTo>
                    <a:lnTo>
                      <a:pt x="128" y="328"/>
                    </a:lnTo>
                    <a:lnTo>
                      <a:pt x="9" y="659"/>
                    </a:lnTo>
                    <a:lnTo>
                      <a:pt x="40" y="763"/>
                    </a:lnTo>
                    <a:lnTo>
                      <a:pt x="234" y="739"/>
                    </a:lnTo>
                    <a:lnTo>
                      <a:pt x="344" y="1055"/>
                    </a:lnTo>
                    <a:lnTo>
                      <a:pt x="579" y="1117"/>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5" name="Freeform 10"/>
              <p:cNvSpPr>
                <a:spLocks/>
              </p:cNvSpPr>
              <p:nvPr userDrawn="1"/>
            </p:nvSpPr>
            <p:spPr bwMode="hidden">
              <a:xfrm>
                <a:off x="3291" y="968"/>
                <a:ext cx="2471" cy="2396"/>
              </a:xfrm>
              <a:custGeom>
                <a:avLst/>
                <a:gdLst>
                  <a:gd name="T0" fmla="*/ 1118 w 2471"/>
                  <a:gd name="T1" fmla="*/ 0 h 2396"/>
                  <a:gd name="T2" fmla="*/ 1179 w 2471"/>
                  <a:gd name="T3" fmla="*/ 225 h 2396"/>
                  <a:gd name="T4" fmla="*/ 1393 w 2471"/>
                  <a:gd name="T5" fmla="*/ 339 h 2396"/>
                  <a:gd name="T6" fmla="*/ 1404 w 2471"/>
                  <a:gd name="T7" fmla="*/ 548 h 2396"/>
                  <a:gd name="T8" fmla="*/ 1342 w 2471"/>
                  <a:gd name="T9" fmla="*/ 732 h 2396"/>
                  <a:gd name="T10" fmla="*/ 1434 w 2471"/>
                  <a:gd name="T11" fmla="*/ 925 h 2396"/>
                  <a:gd name="T12" fmla="*/ 1455 w 2471"/>
                  <a:gd name="T13" fmla="*/ 1109 h 2396"/>
                  <a:gd name="T14" fmla="*/ 1311 w 2471"/>
                  <a:gd name="T15" fmla="*/ 1142 h 2396"/>
                  <a:gd name="T16" fmla="*/ 926 w 2471"/>
                  <a:gd name="T17" fmla="*/ 1384 h 2396"/>
                  <a:gd name="T18" fmla="*/ 975 w 2471"/>
                  <a:gd name="T19" fmla="*/ 1456 h 2396"/>
                  <a:gd name="T20" fmla="*/ 956 w 2471"/>
                  <a:gd name="T21" fmla="*/ 1624 h 2396"/>
                  <a:gd name="T22" fmla="*/ 782 w 2471"/>
                  <a:gd name="T23" fmla="*/ 1817 h 2396"/>
                  <a:gd name="T24" fmla="*/ 539 w 2471"/>
                  <a:gd name="T25" fmla="*/ 1978 h 2396"/>
                  <a:gd name="T26" fmla="*/ 152 w 2471"/>
                  <a:gd name="T27" fmla="*/ 2026 h 2396"/>
                  <a:gd name="T28" fmla="*/ 19 w 2471"/>
                  <a:gd name="T29" fmla="*/ 2251 h 2396"/>
                  <a:gd name="T30" fmla="*/ 0 w 2471"/>
                  <a:gd name="T31" fmla="*/ 2396 h 2396"/>
                  <a:gd name="T32" fmla="*/ 213 w 2471"/>
                  <a:gd name="T33" fmla="*/ 2179 h 2396"/>
                  <a:gd name="T34" fmla="*/ 629 w 2471"/>
                  <a:gd name="T35" fmla="*/ 2090 h 2396"/>
                  <a:gd name="T36" fmla="*/ 894 w 2471"/>
                  <a:gd name="T37" fmla="*/ 1906 h 2396"/>
                  <a:gd name="T38" fmla="*/ 1230 w 2471"/>
                  <a:gd name="T39" fmla="*/ 1986 h 2396"/>
                  <a:gd name="T40" fmla="*/ 1668 w 2471"/>
                  <a:gd name="T41" fmla="*/ 1906 h 2396"/>
                  <a:gd name="T42" fmla="*/ 1983 w 2471"/>
                  <a:gd name="T43" fmla="*/ 1745 h 2396"/>
                  <a:gd name="T44" fmla="*/ 2014 w 2471"/>
                  <a:gd name="T45" fmla="*/ 1600 h 2396"/>
                  <a:gd name="T46" fmla="*/ 2237 w 2471"/>
                  <a:gd name="T47" fmla="*/ 1496 h 2396"/>
                  <a:gd name="T48" fmla="*/ 2359 w 2471"/>
                  <a:gd name="T49" fmla="*/ 1552 h 2396"/>
                  <a:gd name="T50" fmla="*/ 2471 w 2471"/>
                  <a:gd name="T51" fmla="*/ 1479 h 239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71" h="2396">
                    <a:moveTo>
                      <a:pt x="1118" y="0"/>
                    </a:moveTo>
                    <a:lnTo>
                      <a:pt x="1179" y="225"/>
                    </a:lnTo>
                    <a:lnTo>
                      <a:pt x="1393" y="339"/>
                    </a:lnTo>
                    <a:lnTo>
                      <a:pt x="1404" y="548"/>
                    </a:lnTo>
                    <a:lnTo>
                      <a:pt x="1342" y="732"/>
                    </a:lnTo>
                    <a:lnTo>
                      <a:pt x="1434" y="925"/>
                    </a:lnTo>
                    <a:lnTo>
                      <a:pt x="1455" y="1109"/>
                    </a:lnTo>
                    <a:lnTo>
                      <a:pt x="1311" y="1142"/>
                    </a:lnTo>
                    <a:lnTo>
                      <a:pt x="926" y="1384"/>
                    </a:lnTo>
                    <a:lnTo>
                      <a:pt x="975" y="1456"/>
                    </a:lnTo>
                    <a:lnTo>
                      <a:pt x="956" y="1624"/>
                    </a:lnTo>
                    <a:lnTo>
                      <a:pt x="782" y="1817"/>
                    </a:lnTo>
                    <a:lnTo>
                      <a:pt x="539" y="1978"/>
                    </a:lnTo>
                    <a:lnTo>
                      <a:pt x="152" y="2026"/>
                    </a:lnTo>
                    <a:lnTo>
                      <a:pt x="19" y="2251"/>
                    </a:lnTo>
                    <a:lnTo>
                      <a:pt x="0" y="2396"/>
                    </a:lnTo>
                    <a:lnTo>
                      <a:pt x="213" y="2179"/>
                    </a:lnTo>
                    <a:lnTo>
                      <a:pt x="629" y="2090"/>
                    </a:lnTo>
                    <a:lnTo>
                      <a:pt x="894" y="1906"/>
                    </a:lnTo>
                    <a:lnTo>
                      <a:pt x="1230" y="1986"/>
                    </a:lnTo>
                    <a:lnTo>
                      <a:pt x="1668" y="1906"/>
                    </a:lnTo>
                    <a:lnTo>
                      <a:pt x="1983" y="1745"/>
                    </a:lnTo>
                    <a:lnTo>
                      <a:pt x="2014" y="1600"/>
                    </a:lnTo>
                    <a:lnTo>
                      <a:pt x="2237" y="1496"/>
                    </a:lnTo>
                    <a:lnTo>
                      <a:pt x="2359" y="1552"/>
                    </a:lnTo>
                    <a:lnTo>
                      <a:pt x="2471" y="1479"/>
                    </a:lnTo>
                  </a:path>
                </a:pathLst>
              </a:custGeom>
              <a:noFill/>
              <a:ln w="1651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6" name="Freeform 11"/>
              <p:cNvSpPr>
                <a:spLocks/>
              </p:cNvSpPr>
              <p:nvPr userDrawn="1"/>
            </p:nvSpPr>
            <p:spPr bwMode="hidden">
              <a:xfrm>
                <a:off x="2366" y="1067"/>
                <a:ext cx="1399" cy="1349"/>
              </a:xfrm>
              <a:custGeom>
                <a:avLst/>
                <a:gdLst>
                  <a:gd name="T0" fmla="*/ 620 w 1399"/>
                  <a:gd name="T1" fmla="*/ 155 h 1349"/>
                  <a:gd name="T2" fmla="*/ 421 w 1399"/>
                  <a:gd name="T3" fmla="*/ 155 h 1349"/>
                  <a:gd name="T4" fmla="*/ 205 w 1399"/>
                  <a:gd name="T5" fmla="*/ 507 h 1349"/>
                  <a:gd name="T6" fmla="*/ 0 w 1399"/>
                  <a:gd name="T7" fmla="*/ 673 h 1349"/>
                  <a:gd name="T8" fmla="*/ 487 w 1399"/>
                  <a:gd name="T9" fmla="*/ 783 h 1349"/>
                  <a:gd name="T10" fmla="*/ 425 w 1399"/>
                  <a:gd name="T11" fmla="*/ 1009 h 1349"/>
                  <a:gd name="T12" fmla="*/ 617 w 1399"/>
                  <a:gd name="T13" fmla="*/ 1086 h 1349"/>
                  <a:gd name="T14" fmla="*/ 498 w 1399"/>
                  <a:gd name="T15" fmla="*/ 1349 h 1349"/>
                  <a:gd name="T16" fmla="*/ 961 w 1399"/>
                  <a:gd name="T17" fmla="*/ 1035 h 1349"/>
                  <a:gd name="T18" fmla="*/ 926 w 1399"/>
                  <a:gd name="T19" fmla="*/ 776 h 1349"/>
                  <a:gd name="T20" fmla="*/ 1181 w 1399"/>
                  <a:gd name="T21" fmla="*/ 749 h 1349"/>
                  <a:gd name="T22" fmla="*/ 1399 w 1399"/>
                  <a:gd name="T23" fmla="*/ 601 h 1349"/>
                  <a:gd name="T24" fmla="*/ 1315 w 1399"/>
                  <a:gd name="T25" fmla="*/ 416 h 1349"/>
                  <a:gd name="T26" fmla="*/ 1341 w 1399"/>
                  <a:gd name="T27" fmla="*/ 196 h 1349"/>
                  <a:gd name="T28" fmla="*/ 1171 w 1399"/>
                  <a:gd name="T29" fmla="*/ 164 h 1349"/>
                  <a:gd name="T30" fmla="*/ 928 w 1399"/>
                  <a:gd name="T31" fmla="*/ 0 h 1349"/>
                  <a:gd name="T32" fmla="*/ 620 w 1399"/>
                  <a:gd name="T33" fmla="*/ 155 h 13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99" h="1349">
                    <a:moveTo>
                      <a:pt x="620" y="155"/>
                    </a:moveTo>
                    <a:lnTo>
                      <a:pt x="421" y="155"/>
                    </a:lnTo>
                    <a:lnTo>
                      <a:pt x="205" y="507"/>
                    </a:lnTo>
                    <a:lnTo>
                      <a:pt x="0" y="673"/>
                    </a:lnTo>
                    <a:lnTo>
                      <a:pt x="487" y="783"/>
                    </a:lnTo>
                    <a:lnTo>
                      <a:pt x="425" y="1009"/>
                    </a:lnTo>
                    <a:lnTo>
                      <a:pt x="617" y="1086"/>
                    </a:lnTo>
                    <a:lnTo>
                      <a:pt x="498" y="1349"/>
                    </a:lnTo>
                    <a:lnTo>
                      <a:pt x="961" y="1035"/>
                    </a:lnTo>
                    <a:lnTo>
                      <a:pt x="926" y="776"/>
                    </a:lnTo>
                    <a:lnTo>
                      <a:pt x="1181" y="749"/>
                    </a:lnTo>
                    <a:lnTo>
                      <a:pt x="1399" y="601"/>
                    </a:lnTo>
                    <a:lnTo>
                      <a:pt x="1315" y="416"/>
                    </a:lnTo>
                    <a:lnTo>
                      <a:pt x="1341" y="196"/>
                    </a:lnTo>
                    <a:lnTo>
                      <a:pt x="1171" y="164"/>
                    </a:lnTo>
                    <a:lnTo>
                      <a:pt x="928" y="0"/>
                    </a:lnTo>
                    <a:lnTo>
                      <a:pt x="620" y="155"/>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7" name="Freeform 12"/>
              <p:cNvSpPr>
                <a:spLocks/>
              </p:cNvSpPr>
              <p:nvPr userDrawn="1"/>
            </p:nvSpPr>
            <p:spPr bwMode="hidden">
              <a:xfrm>
                <a:off x="4275" y="2031"/>
                <a:ext cx="1256" cy="810"/>
              </a:xfrm>
              <a:custGeom>
                <a:avLst/>
                <a:gdLst>
                  <a:gd name="T0" fmla="*/ 719 w 1256"/>
                  <a:gd name="T1" fmla="*/ 183 h 810"/>
                  <a:gd name="T2" fmla="*/ 760 w 1256"/>
                  <a:gd name="T3" fmla="*/ 33 h 810"/>
                  <a:gd name="T4" fmla="*/ 884 w 1256"/>
                  <a:gd name="T5" fmla="*/ 0 h 810"/>
                  <a:gd name="T6" fmla="*/ 983 w 1256"/>
                  <a:gd name="T7" fmla="*/ 78 h 810"/>
                  <a:gd name="T8" fmla="*/ 1082 w 1256"/>
                  <a:gd name="T9" fmla="*/ 248 h 810"/>
                  <a:gd name="T10" fmla="*/ 1256 w 1256"/>
                  <a:gd name="T11" fmla="*/ 229 h 810"/>
                  <a:gd name="T12" fmla="*/ 1248 w 1256"/>
                  <a:gd name="T13" fmla="*/ 359 h 810"/>
                  <a:gd name="T14" fmla="*/ 1016 w 1256"/>
                  <a:gd name="T15" fmla="*/ 431 h 810"/>
                  <a:gd name="T16" fmla="*/ 879 w 1256"/>
                  <a:gd name="T17" fmla="*/ 417 h 810"/>
                  <a:gd name="T18" fmla="*/ 719 w 1256"/>
                  <a:gd name="T19" fmla="*/ 481 h 810"/>
                  <a:gd name="T20" fmla="*/ 591 w 1256"/>
                  <a:gd name="T21" fmla="*/ 633 h 810"/>
                  <a:gd name="T22" fmla="*/ 423 w 1256"/>
                  <a:gd name="T23" fmla="*/ 537 h 810"/>
                  <a:gd name="T24" fmla="*/ 256 w 1256"/>
                  <a:gd name="T25" fmla="*/ 810 h 810"/>
                  <a:gd name="T26" fmla="*/ 66 w 1256"/>
                  <a:gd name="T27" fmla="*/ 764 h 810"/>
                  <a:gd name="T28" fmla="*/ 0 w 1256"/>
                  <a:gd name="T29" fmla="*/ 601 h 810"/>
                  <a:gd name="T30" fmla="*/ 157 w 1256"/>
                  <a:gd name="T31" fmla="*/ 483 h 810"/>
                  <a:gd name="T32" fmla="*/ 248 w 1256"/>
                  <a:gd name="T33" fmla="*/ 281 h 810"/>
                  <a:gd name="T34" fmla="*/ 438 w 1256"/>
                  <a:gd name="T35" fmla="*/ 150 h 810"/>
                  <a:gd name="T36" fmla="*/ 719 w 1256"/>
                  <a:gd name="T37" fmla="*/ 189 h 8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56" h="810">
                    <a:moveTo>
                      <a:pt x="719" y="183"/>
                    </a:moveTo>
                    <a:lnTo>
                      <a:pt x="760" y="33"/>
                    </a:lnTo>
                    <a:lnTo>
                      <a:pt x="884" y="0"/>
                    </a:lnTo>
                    <a:lnTo>
                      <a:pt x="983" y="78"/>
                    </a:lnTo>
                    <a:lnTo>
                      <a:pt x="1082" y="248"/>
                    </a:lnTo>
                    <a:lnTo>
                      <a:pt x="1256" y="229"/>
                    </a:lnTo>
                    <a:lnTo>
                      <a:pt x="1248" y="359"/>
                    </a:lnTo>
                    <a:lnTo>
                      <a:pt x="1016" y="431"/>
                    </a:lnTo>
                    <a:lnTo>
                      <a:pt x="879" y="417"/>
                    </a:lnTo>
                    <a:lnTo>
                      <a:pt x="719" y="481"/>
                    </a:lnTo>
                    <a:lnTo>
                      <a:pt x="591" y="633"/>
                    </a:lnTo>
                    <a:lnTo>
                      <a:pt x="423" y="537"/>
                    </a:lnTo>
                    <a:lnTo>
                      <a:pt x="256" y="810"/>
                    </a:lnTo>
                    <a:lnTo>
                      <a:pt x="66" y="764"/>
                    </a:lnTo>
                    <a:lnTo>
                      <a:pt x="0" y="601"/>
                    </a:lnTo>
                    <a:lnTo>
                      <a:pt x="157" y="483"/>
                    </a:lnTo>
                    <a:lnTo>
                      <a:pt x="248" y="281"/>
                    </a:lnTo>
                    <a:lnTo>
                      <a:pt x="438" y="150"/>
                    </a:lnTo>
                    <a:lnTo>
                      <a:pt x="719" y="189"/>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8" name="Freeform 13"/>
              <p:cNvSpPr>
                <a:spLocks/>
              </p:cNvSpPr>
              <p:nvPr userDrawn="1"/>
            </p:nvSpPr>
            <p:spPr bwMode="hidden">
              <a:xfrm>
                <a:off x="2914" y="3476"/>
                <a:ext cx="2848" cy="788"/>
              </a:xfrm>
              <a:custGeom>
                <a:avLst/>
                <a:gdLst>
                  <a:gd name="T0" fmla="*/ 2838 w 2848"/>
                  <a:gd name="T1" fmla="*/ 16 h 788"/>
                  <a:gd name="T2" fmla="*/ 2493 w 2848"/>
                  <a:gd name="T3" fmla="*/ 0 h 788"/>
                  <a:gd name="T4" fmla="*/ 2278 w 2848"/>
                  <a:gd name="T5" fmla="*/ 81 h 788"/>
                  <a:gd name="T6" fmla="*/ 1936 w 2848"/>
                  <a:gd name="T7" fmla="*/ 44 h 788"/>
                  <a:gd name="T8" fmla="*/ 1739 w 2848"/>
                  <a:gd name="T9" fmla="*/ 354 h 788"/>
                  <a:gd name="T10" fmla="*/ 1600 w 2848"/>
                  <a:gd name="T11" fmla="*/ 212 h 788"/>
                  <a:gd name="T12" fmla="*/ 1352 w 2848"/>
                  <a:gd name="T13" fmla="*/ 308 h 788"/>
                  <a:gd name="T14" fmla="*/ 1445 w 2848"/>
                  <a:gd name="T15" fmla="*/ 515 h 788"/>
                  <a:gd name="T16" fmla="*/ 1072 w 2848"/>
                  <a:gd name="T17" fmla="*/ 412 h 788"/>
                  <a:gd name="T18" fmla="*/ 888 w 2848"/>
                  <a:gd name="T19" fmla="*/ 540 h 788"/>
                  <a:gd name="T20" fmla="*/ 0 w 2848"/>
                  <a:gd name="T21" fmla="*/ 660 h 788"/>
                  <a:gd name="T22" fmla="*/ 288 w 2848"/>
                  <a:gd name="T23" fmla="*/ 788 h 788"/>
                  <a:gd name="T24" fmla="*/ 1040 w 2848"/>
                  <a:gd name="T25" fmla="*/ 676 h 788"/>
                  <a:gd name="T26" fmla="*/ 1272 w 2848"/>
                  <a:gd name="T27" fmla="*/ 748 h 788"/>
                  <a:gd name="T28" fmla="*/ 2096 w 2848"/>
                  <a:gd name="T29" fmla="*/ 691 h 788"/>
                  <a:gd name="T30" fmla="*/ 2320 w 2848"/>
                  <a:gd name="T31" fmla="*/ 748 h 788"/>
                  <a:gd name="T32" fmla="*/ 2456 w 2848"/>
                  <a:gd name="T33" fmla="*/ 596 h 788"/>
                  <a:gd name="T34" fmla="*/ 2712 w 2848"/>
                  <a:gd name="T35" fmla="*/ 716 h 788"/>
                  <a:gd name="T36" fmla="*/ 2716 w 2848"/>
                  <a:gd name="T37" fmla="*/ 339 h 788"/>
                  <a:gd name="T38" fmla="*/ 2848 w 2848"/>
                  <a:gd name="T39" fmla="*/ 258 h 7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848" h="788">
                    <a:moveTo>
                      <a:pt x="2838" y="16"/>
                    </a:moveTo>
                    <a:lnTo>
                      <a:pt x="2493" y="0"/>
                    </a:lnTo>
                    <a:lnTo>
                      <a:pt x="2278" y="81"/>
                    </a:lnTo>
                    <a:lnTo>
                      <a:pt x="1936" y="44"/>
                    </a:lnTo>
                    <a:lnTo>
                      <a:pt x="1739" y="354"/>
                    </a:lnTo>
                    <a:lnTo>
                      <a:pt x="1600" y="212"/>
                    </a:lnTo>
                    <a:lnTo>
                      <a:pt x="1352" y="308"/>
                    </a:lnTo>
                    <a:lnTo>
                      <a:pt x="1445" y="515"/>
                    </a:lnTo>
                    <a:lnTo>
                      <a:pt x="1072" y="412"/>
                    </a:lnTo>
                    <a:lnTo>
                      <a:pt x="888" y="540"/>
                    </a:lnTo>
                    <a:lnTo>
                      <a:pt x="0" y="660"/>
                    </a:lnTo>
                    <a:lnTo>
                      <a:pt x="288" y="788"/>
                    </a:lnTo>
                    <a:lnTo>
                      <a:pt x="1040" y="676"/>
                    </a:lnTo>
                    <a:lnTo>
                      <a:pt x="1272" y="748"/>
                    </a:lnTo>
                    <a:lnTo>
                      <a:pt x="2096" y="691"/>
                    </a:lnTo>
                    <a:lnTo>
                      <a:pt x="2320" y="748"/>
                    </a:lnTo>
                    <a:lnTo>
                      <a:pt x="2456" y="596"/>
                    </a:lnTo>
                    <a:lnTo>
                      <a:pt x="2712" y="716"/>
                    </a:lnTo>
                    <a:lnTo>
                      <a:pt x="2716" y="339"/>
                    </a:lnTo>
                    <a:lnTo>
                      <a:pt x="2848" y="258"/>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9" name="Freeform 14"/>
              <p:cNvSpPr>
                <a:spLocks/>
              </p:cNvSpPr>
              <p:nvPr userDrawn="1"/>
            </p:nvSpPr>
            <p:spPr bwMode="hidden">
              <a:xfrm>
                <a:off x="5443" y="922"/>
                <a:ext cx="319" cy="854"/>
              </a:xfrm>
              <a:custGeom>
                <a:avLst/>
                <a:gdLst>
                  <a:gd name="T0" fmla="*/ 0 w 319"/>
                  <a:gd name="T1" fmla="*/ 0 h 854"/>
                  <a:gd name="T2" fmla="*/ 106 w 319"/>
                  <a:gd name="T3" fmla="*/ 313 h 854"/>
                  <a:gd name="T4" fmla="*/ 106 w 319"/>
                  <a:gd name="T5" fmla="*/ 634 h 854"/>
                  <a:gd name="T6" fmla="*/ 268 w 319"/>
                  <a:gd name="T7" fmla="*/ 854 h 854"/>
                  <a:gd name="T8" fmla="*/ 278 w 319"/>
                  <a:gd name="T9" fmla="*/ 577 h 854"/>
                  <a:gd name="T10" fmla="*/ 238 w 319"/>
                  <a:gd name="T11" fmla="*/ 400 h 854"/>
                  <a:gd name="T12" fmla="*/ 319 w 319"/>
                  <a:gd name="T13" fmla="*/ 240 h 8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 h="854">
                    <a:moveTo>
                      <a:pt x="0" y="0"/>
                    </a:moveTo>
                    <a:lnTo>
                      <a:pt x="106" y="313"/>
                    </a:lnTo>
                    <a:lnTo>
                      <a:pt x="106" y="634"/>
                    </a:lnTo>
                    <a:lnTo>
                      <a:pt x="268" y="854"/>
                    </a:lnTo>
                    <a:lnTo>
                      <a:pt x="278" y="577"/>
                    </a:lnTo>
                    <a:lnTo>
                      <a:pt x="238" y="400"/>
                    </a:lnTo>
                    <a:lnTo>
                      <a:pt x="319" y="240"/>
                    </a:lnTo>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80" name="Freeform 15"/>
              <p:cNvSpPr>
                <a:spLocks/>
              </p:cNvSpPr>
              <p:nvPr userDrawn="1"/>
            </p:nvSpPr>
            <p:spPr bwMode="hidden">
              <a:xfrm>
                <a:off x="4954" y="3568"/>
                <a:ext cx="646" cy="392"/>
              </a:xfrm>
              <a:custGeom>
                <a:avLst/>
                <a:gdLst>
                  <a:gd name="T0" fmla="*/ 504 w 646"/>
                  <a:gd name="T1" fmla="*/ 0 h 392"/>
                  <a:gd name="T2" fmla="*/ 320 w 646"/>
                  <a:gd name="T3" fmla="*/ 61 h 392"/>
                  <a:gd name="T4" fmla="*/ 238 w 646"/>
                  <a:gd name="T5" fmla="*/ 109 h 392"/>
                  <a:gd name="T6" fmla="*/ 144 w 646"/>
                  <a:gd name="T7" fmla="*/ 216 h 392"/>
                  <a:gd name="T8" fmla="*/ 0 w 646"/>
                  <a:gd name="T9" fmla="*/ 392 h 392"/>
                  <a:gd name="T10" fmla="*/ 360 w 646"/>
                  <a:gd name="T11" fmla="*/ 263 h 392"/>
                  <a:gd name="T12" fmla="*/ 432 w 646"/>
                  <a:gd name="T13" fmla="*/ 182 h 392"/>
                  <a:gd name="T14" fmla="*/ 646 w 646"/>
                  <a:gd name="T15" fmla="*/ 142 h 392"/>
                  <a:gd name="T16" fmla="*/ 504 w 646"/>
                  <a:gd name="T17" fmla="*/ 0 h 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46" h="392">
                    <a:moveTo>
                      <a:pt x="504" y="0"/>
                    </a:moveTo>
                    <a:lnTo>
                      <a:pt x="320" y="61"/>
                    </a:lnTo>
                    <a:lnTo>
                      <a:pt x="238" y="109"/>
                    </a:lnTo>
                    <a:lnTo>
                      <a:pt x="144" y="216"/>
                    </a:lnTo>
                    <a:lnTo>
                      <a:pt x="0" y="392"/>
                    </a:lnTo>
                    <a:lnTo>
                      <a:pt x="360" y="263"/>
                    </a:lnTo>
                    <a:lnTo>
                      <a:pt x="432" y="182"/>
                    </a:lnTo>
                    <a:lnTo>
                      <a:pt x="646" y="142"/>
                    </a:lnTo>
                    <a:lnTo>
                      <a:pt x="504" y="0"/>
                    </a:lnTo>
                    <a:close/>
                  </a:path>
                </a:pathLst>
              </a:custGeom>
              <a:noFill/>
              <a:ln w="17780" cap="flat" cmpd="sng">
                <a:solidFill>
                  <a:schemeClr val="bg2"/>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81" name="Freeform 16"/>
              <p:cNvSpPr>
                <a:spLocks/>
              </p:cNvSpPr>
              <p:nvPr userDrawn="1"/>
            </p:nvSpPr>
            <p:spPr bwMode="hidden">
              <a:xfrm>
                <a:off x="50" y="2400"/>
                <a:ext cx="2736" cy="1920"/>
              </a:xfrm>
              <a:custGeom>
                <a:avLst/>
                <a:gdLst>
                  <a:gd name="T0" fmla="*/ 0 w 2736"/>
                  <a:gd name="T1" fmla="*/ 0 h 1920"/>
                  <a:gd name="T2" fmla="*/ 96 w 2736"/>
                  <a:gd name="T3" fmla="*/ 336 h 1920"/>
                  <a:gd name="T4" fmla="*/ 384 w 2736"/>
                  <a:gd name="T5" fmla="*/ 384 h 1920"/>
                  <a:gd name="T6" fmla="*/ 576 w 2736"/>
                  <a:gd name="T7" fmla="*/ 720 h 1920"/>
                  <a:gd name="T8" fmla="*/ 528 w 2736"/>
                  <a:gd name="T9" fmla="*/ 960 h 1920"/>
                  <a:gd name="T10" fmla="*/ 672 w 2736"/>
                  <a:gd name="T11" fmla="*/ 1104 h 1920"/>
                  <a:gd name="T12" fmla="*/ 576 w 2736"/>
                  <a:gd name="T13" fmla="*/ 1392 h 1920"/>
                  <a:gd name="T14" fmla="*/ 624 w 2736"/>
                  <a:gd name="T15" fmla="*/ 1632 h 1920"/>
                  <a:gd name="T16" fmla="*/ 1488 w 2736"/>
                  <a:gd name="T17" fmla="*/ 1872 h 1920"/>
                  <a:gd name="T18" fmla="*/ 1680 w 2736"/>
                  <a:gd name="T19" fmla="*/ 1728 h 1920"/>
                  <a:gd name="T20" fmla="*/ 2208 w 2736"/>
                  <a:gd name="T21" fmla="*/ 1728 h 1920"/>
                  <a:gd name="T22" fmla="*/ 2304 w 2736"/>
                  <a:gd name="T23" fmla="*/ 1632 h 1920"/>
                  <a:gd name="T24" fmla="*/ 2736 w 2736"/>
                  <a:gd name="T25" fmla="*/ 1872 h 1920"/>
                  <a:gd name="T26" fmla="*/ 2640 w 2736"/>
                  <a:gd name="T27" fmla="*/ 1920 h 1920"/>
                  <a:gd name="T28" fmla="*/ 2304 w 2736"/>
                  <a:gd name="T29" fmla="*/ 1824 h 1920"/>
                  <a:gd name="T30" fmla="*/ 2160 w 2736"/>
                  <a:gd name="T31" fmla="*/ 1872 h 1920"/>
                  <a:gd name="T32" fmla="*/ 1632 w 2736"/>
                  <a:gd name="T33" fmla="*/ 1920 h 1920"/>
                  <a:gd name="T34" fmla="*/ 1440 w 2736"/>
                  <a:gd name="T35" fmla="*/ 1920 h 1920"/>
                  <a:gd name="T36" fmla="*/ 480 w 2736"/>
                  <a:gd name="T37" fmla="*/ 1824 h 1920"/>
                  <a:gd name="T38" fmla="*/ 192 w 2736"/>
                  <a:gd name="T39" fmla="*/ 1872 h 1920"/>
                  <a:gd name="T40" fmla="*/ 96 w 2736"/>
                  <a:gd name="T41" fmla="*/ 1680 h 1920"/>
                  <a:gd name="T42" fmla="*/ 288 w 2736"/>
                  <a:gd name="T43" fmla="*/ 1440 h 1920"/>
                  <a:gd name="T44" fmla="*/ 336 w 2736"/>
                  <a:gd name="T45" fmla="*/ 1104 h 1920"/>
                  <a:gd name="T46" fmla="*/ 144 w 2736"/>
                  <a:gd name="T47" fmla="*/ 864 h 1920"/>
                  <a:gd name="T48" fmla="*/ 240 w 2736"/>
                  <a:gd name="T49" fmla="*/ 624 h 1920"/>
                  <a:gd name="T50" fmla="*/ 48 w 2736"/>
                  <a:gd name="T51" fmla="*/ 528 h 1920"/>
                  <a:gd name="T52" fmla="*/ 0 w 2736"/>
                  <a:gd name="T53" fmla="*/ 0 h 19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736" h="1920">
                    <a:moveTo>
                      <a:pt x="0" y="0"/>
                    </a:moveTo>
                    <a:lnTo>
                      <a:pt x="96" y="336"/>
                    </a:lnTo>
                    <a:lnTo>
                      <a:pt x="384" y="384"/>
                    </a:lnTo>
                    <a:lnTo>
                      <a:pt x="576" y="720"/>
                    </a:lnTo>
                    <a:lnTo>
                      <a:pt x="528" y="960"/>
                    </a:lnTo>
                    <a:lnTo>
                      <a:pt x="672" y="1104"/>
                    </a:lnTo>
                    <a:lnTo>
                      <a:pt x="576" y="1392"/>
                    </a:lnTo>
                    <a:lnTo>
                      <a:pt x="624" y="1632"/>
                    </a:lnTo>
                    <a:lnTo>
                      <a:pt x="1488" y="1872"/>
                    </a:lnTo>
                    <a:lnTo>
                      <a:pt x="1680" y="1728"/>
                    </a:lnTo>
                    <a:lnTo>
                      <a:pt x="2208" y="1728"/>
                    </a:lnTo>
                    <a:lnTo>
                      <a:pt x="2304" y="1632"/>
                    </a:lnTo>
                    <a:lnTo>
                      <a:pt x="2736" y="1872"/>
                    </a:lnTo>
                    <a:lnTo>
                      <a:pt x="2640" y="1920"/>
                    </a:lnTo>
                    <a:lnTo>
                      <a:pt x="2304" y="1824"/>
                    </a:lnTo>
                    <a:lnTo>
                      <a:pt x="2160" y="1872"/>
                    </a:lnTo>
                    <a:lnTo>
                      <a:pt x="1632" y="1920"/>
                    </a:lnTo>
                    <a:lnTo>
                      <a:pt x="1440" y="1920"/>
                    </a:lnTo>
                    <a:lnTo>
                      <a:pt x="480" y="1824"/>
                    </a:lnTo>
                    <a:lnTo>
                      <a:pt x="192" y="1872"/>
                    </a:lnTo>
                    <a:lnTo>
                      <a:pt x="96" y="1680"/>
                    </a:lnTo>
                    <a:lnTo>
                      <a:pt x="288" y="1440"/>
                    </a:lnTo>
                    <a:lnTo>
                      <a:pt x="336" y="1104"/>
                    </a:lnTo>
                    <a:lnTo>
                      <a:pt x="144" y="864"/>
                    </a:lnTo>
                    <a:lnTo>
                      <a:pt x="240" y="624"/>
                    </a:lnTo>
                    <a:lnTo>
                      <a:pt x="48" y="528"/>
                    </a:lnTo>
                    <a:lnTo>
                      <a:pt x="0" y="0"/>
                    </a:lnTo>
                    <a:close/>
                  </a:path>
                </a:pathLst>
              </a:custGeom>
              <a:noFill/>
              <a:ln w="9525" cap="flat" cmpd="sng">
                <a:solidFill>
                  <a:schemeClr val="bg2"/>
                </a:solidFill>
                <a:prstDash val="solid"/>
                <a:round/>
                <a:headEnd type="none" w="med" len="med"/>
                <a:tailEnd type="none" w="med" len="med"/>
              </a:ln>
              <a:effectLst/>
              <a:extLst>
                <a:ext uri="{909E8E84-426E-40DD-AFC4-6F175D3DCCD1}">
                  <a14:hiddenFill xmlns:a14="http://schemas.microsoft.com/office/drawing/2010/main">
                    <a:gradFill rotWithShape="0">
                      <a:gsLst>
                        <a:gs pos="0">
                          <a:schemeClr val="bg2"/>
                        </a:gs>
                        <a:gs pos="100000">
                          <a:schemeClr val="bg1"/>
                        </a:gs>
                      </a:gsLst>
                      <a:lin ang="18900000" scaled="1"/>
                    </a:gra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033" name="Group 17"/>
            <p:cNvGrpSpPr>
              <a:grpSpLocks/>
            </p:cNvGrpSpPr>
            <p:nvPr userDrawn="1"/>
          </p:nvGrpSpPr>
          <p:grpSpPr bwMode="auto">
            <a:xfrm>
              <a:off x="0" y="2291"/>
              <a:ext cx="1385" cy="1702"/>
              <a:chOff x="0" y="2291"/>
              <a:chExt cx="1385" cy="1702"/>
            </a:xfrm>
          </p:grpSpPr>
          <p:sp>
            <p:nvSpPr>
              <p:cNvPr id="1034" name="Rectangle 18"/>
              <p:cNvSpPr>
                <a:spLocks noChangeArrowheads="1"/>
              </p:cNvSpPr>
              <p:nvPr userDrawn="1"/>
            </p:nvSpPr>
            <p:spPr bwMode="ltGray">
              <a:xfrm rot="6798887">
                <a:off x="63" y="388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5" name="Rectangle 19"/>
              <p:cNvSpPr>
                <a:spLocks noChangeArrowheads="1"/>
              </p:cNvSpPr>
              <p:nvPr userDrawn="1"/>
            </p:nvSpPr>
            <p:spPr bwMode="ltGray">
              <a:xfrm rot="6798887">
                <a:off x="33" y="388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6" name="Rectangle 20"/>
              <p:cNvSpPr>
                <a:spLocks noChangeArrowheads="1"/>
              </p:cNvSpPr>
              <p:nvPr userDrawn="1"/>
            </p:nvSpPr>
            <p:spPr bwMode="ltGray">
              <a:xfrm rot="6798887">
                <a:off x="7" y="387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7" name="Rectangle 21"/>
              <p:cNvSpPr>
                <a:spLocks noChangeArrowheads="1"/>
              </p:cNvSpPr>
              <p:nvPr userDrawn="1"/>
            </p:nvSpPr>
            <p:spPr bwMode="ltGray">
              <a:xfrm rot="5999912">
                <a:off x="209" y="388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8" name="Rectangle 22"/>
              <p:cNvSpPr>
                <a:spLocks noChangeArrowheads="1"/>
              </p:cNvSpPr>
              <p:nvPr userDrawn="1"/>
            </p:nvSpPr>
            <p:spPr bwMode="ltGray">
              <a:xfrm rot="5999912">
                <a:off x="18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39" name="Rectangle 23"/>
              <p:cNvSpPr>
                <a:spLocks noChangeArrowheads="1"/>
              </p:cNvSpPr>
              <p:nvPr userDrawn="1"/>
            </p:nvSpPr>
            <p:spPr bwMode="ltGray">
              <a:xfrm rot="6250138">
                <a:off x="153" y="388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0" name="Rectangle 24"/>
              <p:cNvSpPr>
                <a:spLocks noChangeArrowheads="1"/>
              </p:cNvSpPr>
              <p:nvPr userDrawn="1"/>
            </p:nvSpPr>
            <p:spPr bwMode="ltGray">
              <a:xfrm rot="6238076">
                <a:off x="123" y="388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1" name="Rectangle 25"/>
              <p:cNvSpPr>
                <a:spLocks noChangeArrowheads="1"/>
              </p:cNvSpPr>
              <p:nvPr userDrawn="1"/>
            </p:nvSpPr>
            <p:spPr bwMode="ltGray">
              <a:xfrm rot="5380717">
                <a:off x="363" y="386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2" name="Rectangle 26"/>
              <p:cNvSpPr>
                <a:spLocks noChangeArrowheads="1"/>
              </p:cNvSpPr>
              <p:nvPr userDrawn="1"/>
            </p:nvSpPr>
            <p:spPr bwMode="ltGray">
              <a:xfrm rot="5380717">
                <a:off x="333" y="387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3" name="Rectangle 27"/>
              <p:cNvSpPr>
                <a:spLocks noChangeArrowheads="1"/>
              </p:cNvSpPr>
              <p:nvPr userDrawn="1"/>
            </p:nvSpPr>
            <p:spPr bwMode="ltGray">
              <a:xfrm rot="5583200">
                <a:off x="303" y="387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4" name="Rectangle 28"/>
              <p:cNvSpPr>
                <a:spLocks noChangeArrowheads="1"/>
              </p:cNvSpPr>
              <p:nvPr userDrawn="1"/>
            </p:nvSpPr>
            <p:spPr bwMode="ltGray">
              <a:xfrm rot="5737625">
                <a:off x="271" y="3882"/>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5" name="Rectangle 29"/>
              <p:cNvSpPr>
                <a:spLocks noChangeArrowheads="1"/>
              </p:cNvSpPr>
              <p:nvPr userDrawn="1"/>
            </p:nvSpPr>
            <p:spPr bwMode="ltGray">
              <a:xfrm rot="4715477">
                <a:off x="517" y="382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6" name="Rectangle 30"/>
              <p:cNvSpPr>
                <a:spLocks noChangeArrowheads="1"/>
              </p:cNvSpPr>
              <p:nvPr userDrawn="1"/>
            </p:nvSpPr>
            <p:spPr bwMode="ltGray">
              <a:xfrm rot="4924949">
                <a:off x="486" y="38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7" name="Rectangle 31"/>
              <p:cNvSpPr>
                <a:spLocks noChangeArrowheads="1"/>
              </p:cNvSpPr>
              <p:nvPr userDrawn="1"/>
            </p:nvSpPr>
            <p:spPr bwMode="ltGray">
              <a:xfrm rot="4924949">
                <a:off x="456" y="38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8" name="Rectangle 32"/>
              <p:cNvSpPr>
                <a:spLocks noChangeArrowheads="1"/>
              </p:cNvSpPr>
              <p:nvPr userDrawn="1"/>
            </p:nvSpPr>
            <p:spPr bwMode="ltGray">
              <a:xfrm rot="5041352">
                <a:off x="427" y="385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49" name="Rectangle 33"/>
              <p:cNvSpPr>
                <a:spLocks noChangeArrowheads="1"/>
              </p:cNvSpPr>
              <p:nvPr userDrawn="1"/>
            </p:nvSpPr>
            <p:spPr bwMode="ltGray">
              <a:xfrm rot="3816889">
                <a:off x="664" y="376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0" name="Rectangle 34"/>
              <p:cNvSpPr>
                <a:spLocks noChangeArrowheads="1"/>
              </p:cNvSpPr>
              <p:nvPr userDrawn="1"/>
            </p:nvSpPr>
            <p:spPr bwMode="ltGray">
              <a:xfrm rot="3816889">
                <a:off x="634" y="378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1" name="Rectangle 35"/>
              <p:cNvSpPr>
                <a:spLocks noChangeArrowheads="1"/>
              </p:cNvSpPr>
              <p:nvPr userDrawn="1"/>
            </p:nvSpPr>
            <p:spPr bwMode="ltGray">
              <a:xfrm rot="4104184">
                <a:off x="606" y="3790"/>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2" name="Rectangle 36"/>
              <p:cNvSpPr>
                <a:spLocks noChangeArrowheads="1"/>
              </p:cNvSpPr>
              <p:nvPr userDrawn="1"/>
            </p:nvSpPr>
            <p:spPr bwMode="ltGray">
              <a:xfrm rot="4325343">
                <a:off x="575" y="380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3" name="Rectangle 37"/>
              <p:cNvSpPr>
                <a:spLocks noChangeArrowheads="1"/>
              </p:cNvSpPr>
              <p:nvPr userDrawn="1"/>
            </p:nvSpPr>
            <p:spPr bwMode="ltGray">
              <a:xfrm rot="3368036">
                <a:off x="800" y="368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4" name="Rectangle 38"/>
              <p:cNvSpPr>
                <a:spLocks noChangeArrowheads="1"/>
              </p:cNvSpPr>
              <p:nvPr userDrawn="1"/>
            </p:nvSpPr>
            <p:spPr bwMode="ltGray">
              <a:xfrm rot="3368036">
                <a:off x="772" y="369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5" name="Rectangle 39"/>
              <p:cNvSpPr>
                <a:spLocks noChangeArrowheads="1"/>
              </p:cNvSpPr>
              <p:nvPr userDrawn="1"/>
            </p:nvSpPr>
            <p:spPr bwMode="ltGray">
              <a:xfrm rot="3368036">
                <a:off x="746" y="3716"/>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6" name="Rectangle 40"/>
              <p:cNvSpPr>
                <a:spLocks noChangeArrowheads="1"/>
              </p:cNvSpPr>
              <p:nvPr userDrawn="1"/>
            </p:nvSpPr>
            <p:spPr bwMode="ltGray">
              <a:xfrm rot="3816889">
                <a:off x="717" y="373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7" name="Rectangle 41"/>
              <p:cNvSpPr>
                <a:spLocks noChangeArrowheads="1"/>
              </p:cNvSpPr>
              <p:nvPr userDrawn="1"/>
            </p:nvSpPr>
            <p:spPr bwMode="ltGray">
              <a:xfrm rot="2302266">
                <a:off x="923" y="358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8" name="Rectangle 42"/>
              <p:cNvSpPr>
                <a:spLocks noChangeArrowheads="1"/>
              </p:cNvSpPr>
              <p:nvPr userDrawn="1"/>
            </p:nvSpPr>
            <p:spPr bwMode="ltGray">
              <a:xfrm rot="2302266">
                <a:off x="899" y="360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59" name="Rectangle 43"/>
              <p:cNvSpPr>
                <a:spLocks noChangeArrowheads="1"/>
              </p:cNvSpPr>
              <p:nvPr userDrawn="1"/>
            </p:nvSpPr>
            <p:spPr bwMode="ltGray">
              <a:xfrm rot="2707562">
                <a:off x="876" y="36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0" name="Rectangle 44"/>
              <p:cNvSpPr>
                <a:spLocks noChangeArrowheads="1"/>
              </p:cNvSpPr>
              <p:nvPr userDrawn="1"/>
            </p:nvSpPr>
            <p:spPr bwMode="ltGray">
              <a:xfrm rot="2707562">
                <a:off x="850" y="3644"/>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1" name="Rectangle 45"/>
              <p:cNvSpPr>
                <a:spLocks noChangeArrowheads="1"/>
              </p:cNvSpPr>
              <p:nvPr userDrawn="1"/>
            </p:nvSpPr>
            <p:spPr bwMode="ltGray">
              <a:xfrm rot="1525830">
                <a:off x="1027" y="3473"/>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2" name="Rectangle 46"/>
              <p:cNvSpPr>
                <a:spLocks noChangeArrowheads="1"/>
              </p:cNvSpPr>
              <p:nvPr userDrawn="1"/>
            </p:nvSpPr>
            <p:spPr bwMode="ltGray">
              <a:xfrm rot="1525830">
                <a:off x="1009" y="3497"/>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3" name="Rectangle 47"/>
              <p:cNvSpPr>
                <a:spLocks noChangeArrowheads="1"/>
              </p:cNvSpPr>
              <p:nvPr userDrawn="1"/>
            </p:nvSpPr>
            <p:spPr bwMode="ltGray">
              <a:xfrm rot="1788117">
                <a:off x="990" y="3519"/>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4" name="Rectangle 48"/>
              <p:cNvSpPr>
                <a:spLocks noChangeArrowheads="1"/>
              </p:cNvSpPr>
              <p:nvPr userDrawn="1"/>
            </p:nvSpPr>
            <p:spPr bwMode="ltGray">
              <a:xfrm rot="1788117">
                <a:off x="969" y="354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5" name="Rectangle 49"/>
              <p:cNvSpPr>
                <a:spLocks noChangeArrowheads="1"/>
              </p:cNvSpPr>
              <p:nvPr userDrawn="1"/>
            </p:nvSpPr>
            <p:spPr bwMode="ltGray">
              <a:xfrm rot="841630">
                <a:off x="1113" y="3355"/>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6" name="Rectangle 50"/>
              <p:cNvSpPr>
                <a:spLocks noChangeArrowheads="1"/>
              </p:cNvSpPr>
              <p:nvPr userDrawn="1"/>
            </p:nvSpPr>
            <p:spPr bwMode="ltGray">
              <a:xfrm rot="841630">
                <a:off x="1100" y="337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7" name="Rectangle 51"/>
              <p:cNvSpPr>
                <a:spLocks noChangeArrowheads="1"/>
              </p:cNvSpPr>
              <p:nvPr userDrawn="1"/>
            </p:nvSpPr>
            <p:spPr bwMode="ltGray">
              <a:xfrm rot="1308689">
                <a:off x="1086" y="3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8" name="Rectangle 52"/>
              <p:cNvSpPr>
                <a:spLocks noChangeArrowheads="1"/>
              </p:cNvSpPr>
              <p:nvPr userDrawn="1"/>
            </p:nvSpPr>
            <p:spPr bwMode="ltGray">
              <a:xfrm rot="1308689">
                <a:off x="1064" y="3425"/>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69" name="Rectangle 53"/>
              <p:cNvSpPr>
                <a:spLocks noChangeArrowheads="1"/>
              </p:cNvSpPr>
              <p:nvPr userDrawn="1"/>
            </p:nvSpPr>
            <p:spPr bwMode="ltGray">
              <a:xfrm rot="469913">
                <a:off x="1172" y="3225"/>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0" name="Rectangle 54"/>
              <p:cNvSpPr>
                <a:spLocks noChangeArrowheads="1"/>
              </p:cNvSpPr>
              <p:nvPr userDrawn="1"/>
            </p:nvSpPr>
            <p:spPr bwMode="ltGray">
              <a:xfrm rot="559869">
                <a:off x="1162" y="325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1" name="Rectangle 55"/>
              <p:cNvSpPr>
                <a:spLocks noChangeArrowheads="1"/>
              </p:cNvSpPr>
              <p:nvPr userDrawn="1"/>
            </p:nvSpPr>
            <p:spPr bwMode="ltGray">
              <a:xfrm rot="734079">
                <a:off x="1154" y="327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2" name="Rectangle 56"/>
              <p:cNvSpPr>
                <a:spLocks noChangeArrowheads="1"/>
              </p:cNvSpPr>
              <p:nvPr userDrawn="1"/>
            </p:nvSpPr>
            <p:spPr bwMode="ltGray">
              <a:xfrm rot="734079">
                <a:off x="1141" y="330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3" name="Rectangle 57"/>
              <p:cNvSpPr>
                <a:spLocks noChangeArrowheads="1"/>
              </p:cNvSpPr>
              <p:nvPr userDrawn="1"/>
            </p:nvSpPr>
            <p:spPr bwMode="ltGray">
              <a:xfrm rot="-293905">
                <a:off x="1211" y="309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4" name="Rectangle 58"/>
              <p:cNvSpPr>
                <a:spLocks noChangeArrowheads="1"/>
              </p:cNvSpPr>
              <p:nvPr userDrawn="1"/>
            </p:nvSpPr>
            <p:spPr bwMode="ltGray">
              <a:xfrm rot="-8">
                <a:off x="1201" y="312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5" name="Rectangle 59"/>
              <p:cNvSpPr>
                <a:spLocks noChangeArrowheads="1"/>
              </p:cNvSpPr>
              <p:nvPr userDrawn="1"/>
            </p:nvSpPr>
            <p:spPr bwMode="ltGray">
              <a:xfrm rot="-8">
                <a:off x="1200" y="3147"/>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6" name="Rectangle 60"/>
              <p:cNvSpPr>
                <a:spLocks noChangeArrowheads="1"/>
              </p:cNvSpPr>
              <p:nvPr userDrawn="1"/>
            </p:nvSpPr>
            <p:spPr bwMode="ltGray">
              <a:xfrm rot="214188">
                <a:off x="1189" y="3173"/>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7" name="Rectangle 61"/>
              <p:cNvSpPr>
                <a:spLocks noChangeArrowheads="1"/>
              </p:cNvSpPr>
              <p:nvPr userDrawn="1"/>
            </p:nvSpPr>
            <p:spPr bwMode="ltGray">
              <a:xfrm rot="-682388">
                <a:off x="1219" y="296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8" name="Rectangle 62"/>
              <p:cNvSpPr>
                <a:spLocks noChangeArrowheads="1"/>
              </p:cNvSpPr>
              <p:nvPr userDrawn="1"/>
            </p:nvSpPr>
            <p:spPr bwMode="ltGray">
              <a:xfrm rot="-480400">
                <a:off x="1220" y="2991"/>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79" name="Rectangle 63"/>
              <p:cNvSpPr>
                <a:spLocks noChangeArrowheads="1"/>
              </p:cNvSpPr>
              <p:nvPr userDrawn="1"/>
            </p:nvSpPr>
            <p:spPr bwMode="ltGray">
              <a:xfrm rot="-480400">
                <a:off x="1220" y="30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0" name="Rectangle 64"/>
              <p:cNvSpPr>
                <a:spLocks noChangeArrowheads="1"/>
              </p:cNvSpPr>
              <p:nvPr userDrawn="1"/>
            </p:nvSpPr>
            <p:spPr bwMode="ltGray">
              <a:xfrm rot="-270546">
                <a:off x="1219" y="3041"/>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1" name="Rectangle 65"/>
              <p:cNvSpPr>
                <a:spLocks noChangeArrowheads="1"/>
              </p:cNvSpPr>
              <p:nvPr userDrawn="1"/>
            </p:nvSpPr>
            <p:spPr bwMode="ltGray">
              <a:xfrm rot="-1132286">
                <a:off x="1207" y="2843"/>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2" name="Rectangle 66"/>
              <p:cNvSpPr>
                <a:spLocks noChangeArrowheads="1"/>
              </p:cNvSpPr>
              <p:nvPr userDrawn="1"/>
            </p:nvSpPr>
            <p:spPr bwMode="ltGray">
              <a:xfrm rot="-969272">
                <a:off x="1213" y="286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3" name="Rectangle 67"/>
              <p:cNvSpPr>
                <a:spLocks noChangeArrowheads="1"/>
              </p:cNvSpPr>
              <p:nvPr userDrawn="1"/>
            </p:nvSpPr>
            <p:spPr bwMode="ltGray">
              <a:xfrm rot="-969272">
                <a:off x="1216" y="288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4" name="Rectangle 68"/>
              <p:cNvSpPr>
                <a:spLocks noChangeArrowheads="1"/>
              </p:cNvSpPr>
              <p:nvPr userDrawn="1"/>
            </p:nvSpPr>
            <p:spPr bwMode="ltGray">
              <a:xfrm rot="-806259">
                <a:off x="1219" y="291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5" name="Rectangle 69"/>
              <p:cNvSpPr>
                <a:spLocks noChangeArrowheads="1"/>
              </p:cNvSpPr>
              <p:nvPr userDrawn="1"/>
            </p:nvSpPr>
            <p:spPr bwMode="ltGray">
              <a:xfrm rot="-1543941">
                <a:off x="1165" y="272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6" name="Rectangle 70"/>
              <p:cNvSpPr>
                <a:spLocks noChangeArrowheads="1"/>
              </p:cNvSpPr>
              <p:nvPr userDrawn="1"/>
            </p:nvSpPr>
            <p:spPr bwMode="ltGray">
              <a:xfrm rot="-1341953">
                <a:off x="1176" y="2752"/>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7" name="Rectangle 71"/>
              <p:cNvSpPr>
                <a:spLocks noChangeArrowheads="1"/>
              </p:cNvSpPr>
              <p:nvPr userDrawn="1"/>
            </p:nvSpPr>
            <p:spPr bwMode="ltGray">
              <a:xfrm rot="-1341953">
                <a:off x="1184" y="277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8" name="Rectangle 72"/>
              <p:cNvSpPr>
                <a:spLocks noChangeArrowheads="1"/>
              </p:cNvSpPr>
              <p:nvPr userDrawn="1"/>
            </p:nvSpPr>
            <p:spPr bwMode="ltGray">
              <a:xfrm rot="-1341953">
                <a:off x="1194" y="279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89" name="Rectangle 73"/>
              <p:cNvSpPr>
                <a:spLocks noChangeArrowheads="1"/>
              </p:cNvSpPr>
              <p:nvPr userDrawn="1"/>
            </p:nvSpPr>
            <p:spPr bwMode="ltGray">
              <a:xfrm rot="-1928746">
                <a:off x="1101" y="262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0" name="Rectangle 74"/>
              <p:cNvSpPr>
                <a:spLocks noChangeArrowheads="1"/>
              </p:cNvSpPr>
              <p:nvPr userDrawn="1"/>
            </p:nvSpPr>
            <p:spPr bwMode="ltGray">
              <a:xfrm rot="-1844175">
                <a:off x="1114" y="2645"/>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1" name="Rectangle 75"/>
              <p:cNvSpPr>
                <a:spLocks noChangeArrowheads="1"/>
              </p:cNvSpPr>
              <p:nvPr userDrawn="1"/>
            </p:nvSpPr>
            <p:spPr bwMode="ltGray">
              <a:xfrm rot="-1752383">
                <a:off x="1129" y="266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2" name="Rectangle 76"/>
              <p:cNvSpPr>
                <a:spLocks noChangeArrowheads="1"/>
              </p:cNvSpPr>
              <p:nvPr userDrawn="1"/>
            </p:nvSpPr>
            <p:spPr bwMode="ltGray">
              <a:xfrm rot="-1752383">
                <a:off x="1142" y="268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3" name="Rectangle 77"/>
              <p:cNvSpPr>
                <a:spLocks noChangeArrowheads="1"/>
              </p:cNvSpPr>
              <p:nvPr userDrawn="1"/>
            </p:nvSpPr>
            <p:spPr bwMode="ltGray">
              <a:xfrm rot="-2466736">
                <a:off x="1014" y="2538"/>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4" name="Rectangle 78"/>
              <p:cNvSpPr>
                <a:spLocks noChangeArrowheads="1"/>
              </p:cNvSpPr>
              <p:nvPr userDrawn="1"/>
            </p:nvSpPr>
            <p:spPr bwMode="ltGray">
              <a:xfrm rot="-2466736">
                <a:off x="1035" y="255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5" name="Rectangle 79"/>
              <p:cNvSpPr>
                <a:spLocks noChangeArrowheads="1"/>
              </p:cNvSpPr>
              <p:nvPr userDrawn="1"/>
            </p:nvSpPr>
            <p:spPr bwMode="ltGray">
              <a:xfrm rot="-2466736">
                <a:off x="1050" y="2574"/>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6" name="Rectangle 80"/>
              <p:cNvSpPr>
                <a:spLocks noChangeArrowheads="1"/>
              </p:cNvSpPr>
              <p:nvPr userDrawn="1"/>
            </p:nvSpPr>
            <p:spPr bwMode="ltGray">
              <a:xfrm rot="-2342866">
                <a:off x="1068" y="2590"/>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7" name="Freeform 81"/>
              <p:cNvSpPr>
                <a:spLocks/>
              </p:cNvSpPr>
              <p:nvPr userDrawn="1"/>
            </p:nvSpPr>
            <p:spPr bwMode="ltGray">
              <a:xfrm>
                <a:off x="486" y="2563"/>
                <a:ext cx="180" cy="151"/>
              </a:xfrm>
              <a:custGeom>
                <a:avLst/>
                <a:gdLst>
                  <a:gd name="T0" fmla="*/ 0 w 180"/>
                  <a:gd name="T1" fmla="*/ 144 h 151"/>
                  <a:gd name="T2" fmla="*/ 28 w 180"/>
                  <a:gd name="T3" fmla="*/ 147 h 151"/>
                  <a:gd name="T4" fmla="*/ 64 w 180"/>
                  <a:gd name="T5" fmla="*/ 46 h 151"/>
                  <a:gd name="T6" fmla="*/ 94 w 180"/>
                  <a:gd name="T7" fmla="*/ 151 h 151"/>
                  <a:gd name="T8" fmla="*/ 129 w 180"/>
                  <a:gd name="T9" fmla="*/ 151 h 151"/>
                  <a:gd name="T10" fmla="*/ 180 w 180"/>
                  <a:gd name="T11" fmla="*/ 9 h 151"/>
                  <a:gd name="T12" fmla="*/ 148 w 180"/>
                  <a:gd name="T13" fmla="*/ 10 h 151"/>
                  <a:gd name="T14" fmla="*/ 112 w 180"/>
                  <a:gd name="T15" fmla="*/ 112 h 151"/>
                  <a:gd name="T16" fmla="*/ 79 w 180"/>
                  <a:gd name="T17" fmla="*/ 0 h 151"/>
                  <a:gd name="T18" fmla="*/ 48 w 180"/>
                  <a:gd name="T19" fmla="*/ 0 h 151"/>
                  <a:gd name="T20" fmla="*/ 0 w 180"/>
                  <a:gd name="T21" fmla="*/ 144 h 1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0" h="151">
                    <a:moveTo>
                      <a:pt x="0" y="144"/>
                    </a:moveTo>
                    <a:lnTo>
                      <a:pt x="28" y="147"/>
                    </a:lnTo>
                    <a:lnTo>
                      <a:pt x="64" y="46"/>
                    </a:lnTo>
                    <a:lnTo>
                      <a:pt x="94" y="151"/>
                    </a:lnTo>
                    <a:lnTo>
                      <a:pt x="129" y="151"/>
                    </a:lnTo>
                    <a:lnTo>
                      <a:pt x="180" y="9"/>
                    </a:lnTo>
                    <a:lnTo>
                      <a:pt x="148" y="10"/>
                    </a:lnTo>
                    <a:lnTo>
                      <a:pt x="112" y="112"/>
                    </a:lnTo>
                    <a:lnTo>
                      <a:pt x="79" y="0"/>
                    </a:lnTo>
                    <a:lnTo>
                      <a:pt x="48" y="0"/>
                    </a:lnTo>
                    <a:lnTo>
                      <a:pt x="0" y="144"/>
                    </a:ln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8" name="Rectangle 82"/>
              <p:cNvSpPr>
                <a:spLocks noChangeArrowheads="1"/>
              </p:cNvSpPr>
              <p:nvPr userDrawn="1"/>
            </p:nvSpPr>
            <p:spPr bwMode="ltGray">
              <a:xfrm rot="6575641">
                <a:off x="-217" y="3138"/>
                <a:ext cx="122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099" name="Rectangle 83"/>
              <p:cNvSpPr>
                <a:spLocks noChangeArrowheads="1"/>
              </p:cNvSpPr>
              <p:nvPr userDrawn="1"/>
            </p:nvSpPr>
            <p:spPr bwMode="ltGray">
              <a:xfrm rot="238799">
                <a:off x="4" y="3146"/>
                <a:ext cx="103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0" name="Rectangle 84"/>
              <p:cNvSpPr>
                <a:spLocks noChangeArrowheads="1"/>
              </p:cNvSpPr>
              <p:nvPr userDrawn="1"/>
            </p:nvSpPr>
            <p:spPr bwMode="ltGray">
              <a:xfrm rot="-2957028">
                <a:off x="907" y="247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1" name="Rectangle 85"/>
              <p:cNvSpPr>
                <a:spLocks noChangeArrowheads="1"/>
              </p:cNvSpPr>
              <p:nvPr userDrawn="1"/>
            </p:nvSpPr>
            <p:spPr bwMode="ltGray">
              <a:xfrm rot="-2957028">
                <a:off x="930" y="2486"/>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2" name="Rectangle 86"/>
              <p:cNvSpPr>
                <a:spLocks noChangeArrowheads="1"/>
              </p:cNvSpPr>
              <p:nvPr userDrawn="1"/>
            </p:nvSpPr>
            <p:spPr bwMode="ltGray">
              <a:xfrm rot="-2957028">
                <a:off x="954" y="2497"/>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3" name="Rectangle 87"/>
              <p:cNvSpPr>
                <a:spLocks noChangeArrowheads="1"/>
              </p:cNvSpPr>
              <p:nvPr userDrawn="1"/>
            </p:nvSpPr>
            <p:spPr bwMode="ltGray">
              <a:xfrm rot="-2661033">
                <a:off x="974" y="2509"/>
                <a:ext cx="86"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4" name="Rectangle 88"/>
              <p:cNvSpPr>
                <a:spLocks noChangeArrowheads="1"/>
              </p:cNvSpPr>
              <p:nvPr userDrawn="1"/>
            </p:nvSpPr>
            <p:spPr bwMode="ltGray">
              <a:xfrm rot="-3638503">
                <a:off x="788" y="242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5" name="Rectangle 89"/>
              <p:cNvSpPr>
                <a:spLocks noChangeArrowheads="1"/>
              </p:cNvSpPr>
              <p:nvPr userDrawn="1"/>
            </p:nvSpPr>
            <p:spPr bwMode="ltGray">
              <a:xfrm rot="-3638503">
                <a:off x="815" y="2434"/>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6" name="Rectangle 90"/>
              <p:cNvSpPr>
                <a:spLocks noChangeArrowheads="1"/>
              </p:cNvSpPr>
              <p:nvPr userDrawn="1"/>
            </p:nvSpPr>
            <p:spPr bwMode="ltGray">
              <a:xfrm rot="-3514633">
                <a:off x="837" y="2440"/>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7" name="Rectangle 91"/>
              <p:cNvSpPr>
                <a:spLocks noChangeArrowheads="1"/>
              </p:cNvSpPr>
              <p:nvPr userDrawn="1"/>
            </p:nvSpPr>
            <p:spPr bwMode="ltGray">
              <a:xfrm rot="-3220799">
                <a:off x="862" y="2452"/>
                <a:ext cx="8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8" name="Rectangle 92"/>
              <p:cNvSpPr>
                <a:spLocks noChangeArrowheads="1"/>
              </p:cNvSpPr>
              <p:nvPr userDrawn="1"/>
            </p:nvSpPr>
            <p:spPr bwMode="ltGray">
              <a:xfrm rot="-4338250">
                <a:off x="649" y="239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09" name="Rectangle 93"/>
              <p:cNvSpPr>
                <a:spLocks noChangeArrowheads="1"/>
              </p:cNvSpPr>
              <p:nvPr userDrawn="1"/>
            </p:nvSpPr>
            <p:spPr bwMode="ltGray">
              <a:xfrm rot="-4250359">
                <a:off x="677" y="240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0" name="Rectangle 94"/>
              <p:cNvSpPr>
                <a:spLocks noChangeArrowheads="1"/>
              </p:cNvSpPr>
              <p:nvPr userDrawn="1"/>
            </p:nvSpPr>
            <p:spPr bwMode="ltGray">
              <a:xfrm rot="-4250359">
                <a:off x="708" y="2406"/>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1" name="Rectangle 95"/>
              <p:cNvSpPr>
                <a:spLocks noChangeArrowheads="1"/>
              </p:cNvSpPr>
              <p:nvPr userDrawn="1"/>
            </p:nvSpPr>
            <p:spPr bwMode="ltGray">
              <a:xfrm rot="-3989246">
                <a:off x="738" y="241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2" name="Rectangle 96"/>
              <p:cNvSpPr>
                <a:spLocks noChangeArrowheads="1"/>
              </p:cNvSpPr>
              <p:nvPr userDrawn="1"/>
            </p:nvSpPr>
            <p:spPr bwMode="ltGray">
              <a:xfrm rot="-4862215">
                <a:off x="503" y="239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3" name="Rectangle 97"/>
              <p:cNvSpPr>
                <a:spLocks noChangeArrowheads="1"/>
              </p:cNvSpPr>
              <p:nvPr userDrawn="1"/>
            </p:nvSpPr>
            <p:spPr bwMode="ltGray">
              <a:xfrm rot="-4673370">
                <a:off x="534" y="2392"/>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4" name="Rectangle 98"/>
              <p:cNvSpPr>
                <a:spLocks noChangeArrowheads="1"/>
              </p:cNvSpPr>
              <p:nvPr userDrawn="1"/>
            </p:nvSpPr>
            <p:spPr bwMode="ltGray">
              <a:xfrm rot="-4646721">
                <a:off x="563"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5" name="Rectangle 99"/>
              <p:cNvSpPr>
                <a:spLocks noChangeArrowheads="1"/>
              </p:cNvSpPr>
              <p:nvPr userDrawn="1"/>
            </p:nvSpPr>
            <p:spPr bwMode="ltGray">
              <a:xfrm rot="-4580623">
                <a:off x="595" y="2390"/>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6" name="Rectangle 100"/>
              <p:cNvSpPr>
                <a:spLocks noChangeArrowheads="1"/>
              </p:cNvSpPr>
              <p:nvPr userDrawn="1"/>
            </p:nvSpPr>
            <p:spPr bwMode="ltGray">
              <a:xfrm rot="-5195129">
                <a:off x="355" y="241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7" name="Rectangle 101"/>
              <p:cNvSpPr>
                <a:spLocks noChangeArrowheads="1"/>
              </p:cNvSpPr>
              <p:nvPr userDrawn="1"/>
            </p:nvSpPr>
            <p:spPr bwMode="ltGray">
              <a:xfrm rot="-5360484">
                <a:off x="385" y="2408"/>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8" name="Rectangle 102"/>
              <p:cNvSpPr>
                <a:spLocks noChangeArrowheads="1"/>
              </p:cNvSpPr>
              <p:nvPr userDrawn="1"/>
            </p:nvSpPr>
            <p:spPr bwMode="ltGray">
              <a:xfrm rot="-5288939">
                <a:off x="419" y="2404"/>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19" name="Rectangle 103"/>
              <p:cNvSpPr>
                <a:spLocks noChangeArrowheads="1"/>
              </p:cNvSpPr>
              <p:nvPr userDrawn="1"/>
            </p:nvSpPr>
            <p:spPr bwMode="ltGray">
              <a:xfrm rot="-5164854">
                <a:off x="449" y="2400"/>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0" name="Rectangle 104"/>
              <p:cNvSpPr>
                <a:spLocks noChangeArrowheads="1"/>
              </p:cNvSpPr>
              <p:nvPr userDrawn="1"/>
            </p:nvSpPr>
            <p:spPr bwMode="ltGray">
              <a:xfrm rot="-6132163">
                <a:off x="206" y="245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1" name="Rectangle 105"/>
              <p:cNvSpPr>
                <a:spLocks noChangeArrowheads="1"/>
              </p:cNvSpPr>
              <p:nvPr userDrawn="1"/>
            </p:nvSpPr>
            <p:spPr bwMode="ltGray">
              <a:xfrm rot="-6220433">
                <a:off x="237" y="24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2" name="Rectangle 106"/>
              <p:cNvSpPr>
                <a:spLocks noChangeArrowheads="1"/>
              </p:cNvSpPr>
              <p:nvPr userDrawn="1"/>
            </p:nvSpPr>
            <p:spPr bwMode="ltGray">
              <a:xfrm rot="-6110943">
                <a:off x="266" y="243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3" name="Rectangle 107"/>
              <p:cNvSpPr>
                <a:spLocks noChangeArrowheads="1"/>
              </p:cNvSpPr>
              <p:nvPr userDrawn="1"/>
            </p:nvSpPr>
            <p:spPr bwMode="ltGray">
              <a:xfrm rot="-5919570">
                <a:off x="293" y="2426"/>
                <a:ext cx="69"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4" name="Rectangle 108"/>
              <p:cNvSpPr>
                <a:spLocks noChangeArrowheads="1"/>
              </p:cNvSpPr>
              <p:nvPr userDrawn="1"/>
            </p:nvSpPr>
            <p:spPr bwMode="ltGray">
              <a:xfrm rot="-7376291">
                <a:off x="6" y="254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5" name="Rectangle 109"/>
              <p:cNvSpPr>
                <a:spLocks noChangeArrowheads="1"/>
              </p:cNvSpPr>
              <p:nvPr userDrawn="1"/>
            </p:nvSpPr>
            <p:spPr bwMode="ltGray">
              <a:xfrm rot="-7168347">
                <a:off x="65" y="2516"/>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6" name="Rectangle 110"/>
              <p:cNvSpPr>
                <a:spLocks noChangeArrowheads="1"/>
              </p:cNvSpPr>
              <p:nvPr userDrawn="1"/>
            </p:nvSpPr>
            <p:spPr bwMode="ltGray">
              <a:xfrm rot="-6802416">
                <a:off x="92" y="250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7" name="Rectangle 111"/>
              <p:cNvSpPr>
                <a:spLocks noChangeArrowheads="1"/>
              </p:cNvSpPr>
              <p:nvPr userDrawn="1"/>
            </p:nvSpPr>
            <p:spPr bwMode="ltGray">
              <a:xfrm rot="-6802416">
                <a:off x="119" y="2492"/>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8" name="Rectangle 112"/>
              <p:cNvSpPr>
                <a:spLocks noChangeArrowheads="1"/>
              </p:cNvSpPr>
              <p:nvPr userDrawn="1"/>
            </p:nvSpPr>
            <p:spPr bwMode="ltGray">
              <a:xfrm rot="-6457704">
                <a:off x="150" y="2478"/>
                <a:ext cx="6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29" name="Rectangle 113"/>
              <p:cNvSpPr>
                <a:spLocks noChangeArrowheads="1"/>
              </p:cNvSpPr>
              <p:nvPr userDrawn="1"/>
            </p:nvSpPr>
            <p:spPr bwMode="ltGray">
              <a:xfrm rot="-1876771">
                <a:off x="0" y="3363"/>
                <a:ext cx="7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0" name="Rectangle 114"/>
              <p:cNvSpPr>
                <a:spLocks noChangeArrowheads="1"/>
              </p:cNvSpPr>
              <p:nvPr userDrawn="1"/>
            </p:nvSpPr>
            <p:spPr bwMode="ltGray">
              <a:xfrm rot="3283992">
                <a:off x="511" y="347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1" name="Rectangle 115"/>
              <p:cNvSpPr>
                <a:spLocks noChangeArrowheads="1"/>
              </p:cNvSpPr>
              <p:nvPr userDrawn="1"/>
            </p:nvSpPr>
            <p:spPr bwMode="ltGray">
              <a:xfrm rot="3283992">
                <a:off x="35" y="2798"/>
                <a:ext cx="24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2" name="Rectangle 116"/>
              <p:cNvSpPr>
                <a:spLocks noChangeArrowheads="1"/>
              </p:cNvSpPr>
              <p:nvPr userDrawn="1"/>
            </p:nvSpPr>
            <p:spPr bwMode="ltGray">
              <a:xfrm rot="-1876771">
                <a:off x="700" y="2851"/>
                <a:ext cx="31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3" name="Rectangle 117"/>
              <p:cNvSpPr>
                <a:spLocks noChangeArrowheads="1"/>
              </p:cNvSpPr>
              <p:nvPr userDrawn="1"/>
            </p:nvSpPr>
            <p:spPr bwMode="ltGray">
              <a:xfrm rot="5908516">
                <a:off x="200" y="3915"/>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4" name="Rectangle 118"/>
              <p:cNvSpPr>
                <a:spLocks noChangeArrowheads="1"/>
              </p:cNvSpPr>
              <p:nvPr userDrawn="1"/>
            </p:nvSpPr>
            <p:spPr bwMode="ltGray">
              <a:xfrm rot="6683973">
                <a:off x="45" y="3915"/>
                <a:ext cx="144"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5" name="Rectangle 119"/>
              <p:cNvSpPr>
                <a:spLocks noChangeArrowheads="1"/>
              </p:cNvSpPr>
              <p:nvPr userDrawn="1"/>
            </p:nvSpPr>
            <p:spPr bwMode="ltGray">
              <a:xfrm rot="5245609">
                <a:off x="361" y="389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6" name="Rectangle 120"/>
              <p:cNvSpPr>
                <a:spLocks noChangeArrowheads="1"/>
              </p:cNvSpPr>
              <p:nvPr userDrawn="1"/>
            </p:nvSpPr>
            <p:spPr bwMode="ltGray">
              <a:xfrm rot="4500520">
                <a:off x="522" y="3847"/>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7" name="Rectangle 121"/>
              <p:cNvSpPr>
                <a:spLocks noChangeArrowheads="1"/>
              </p:cNvSpPr>
              <p:nvPr userDrawn="1"/>
            </p:nvSpPr>
            <p:spPr bwMode="ltGray">
              <a:xfrm rot="3805227">
                <a:off x="670" y="377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8" name="Rectangle 122"/>
              <p:cNvSpPr>
                <a:spLocks noChangeArrowheads="1"/>
              </p:cNvSpPr>
              <p:nvPr userDrawn="1"/>
            </p:nvSpPr>
            <p:spPr bwMode="ltGray">
              <a:xfrm rot="3060138">
                <a:off x="813" y="3688"/>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39" name="Rectangle 123"/>
              <p:cNvSpPr>
                <a:spLocks noChangeArrowheads="1"/>
              </p:cNvSpPr>
              <p:nvPr userDrawn="1"/>
            </p:nvSpPr>
            <p:spPr bwMode="ltGray">
              <a:xfrm rot="2090281">
                <a:off x="938" y="3582"/>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0" name="Rectangle 124"/>
              <p:cNvSpPr>
                <a:spLocks noChangeArrowheads="1"/>
              </p:cNvSpPr>
              <p:nvPr userDrawn="1"/>
            </p:nvSpPr>
            <p:spPr bwMode="ltGray">
              <a:xfrm rot="-7168347">
                <a:off x="-18" y="2506"/>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1" name="Rectangle 125"/>
              <p:cNvSpPr>
                <a:spLocks noChangeArrowheads="1"/>
              </p:cNvSpPr>
              <p:nvPr userDrawn="1"/>
            </p:nvSpPr>
            <p:spPr bwMode="ltGray">
              <a:xfrm rot="-6406501">
                <a:off x="136" y="2433"/>
                <a:ext cx="132"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2" name="Rectangle 126"/>
              <p:cNvSpPr>
                <a:spLocks noChangeArrowheads="1"/>
              </p:cNvSpPr>
              <p:nvPr userDrawn="1"/>
            </p:nvSpPr>
            <p:spPr bwMode="ltGray">
              <a:xfrm rot="-4970620">
                <a:off x="447" y="2364"/>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3" name="Rectangle 127"/>
              <p:cNvSpPr>
                <a:spLocks noChangeArrowheads="1"/>
              </p:cNvSpPr>
              <p:nvPr userDrawn="1"/>
            </p:nvSpPr>
            <p:spPr bwMode="ltGray">
              <a:xfrm rot="-4298502">
                <a:off x="597" y="2360"/>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4" name="Rectangle 128"/>
              <p:cNvSpPr>
                <a:spLocks noChangeArrowheads="1"/>
              </p:cNvSpPr>
              <p:nvPr userDrawn="1"/>
            </p:nvSpPr>
            <p:spPr bwMode="ltGray">
              <a:xfrm rot="-3676305">
                <a:off x="739" y="2386"/>
                <a:ext cx="155"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5" name="Rectangle 129"/>
              <p:cNvSpPr>
                <a:spLocks noChangeArrowheads="1"/>
              </p:cNvSpPr>
              <p:nvPr userDrawn="1"/>
            </p:nvSpPr>
            <p:spPr bwMode="ltGray">
              <a:xfrm rot="-3188616">
                <a:off x="869" y="24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6" name="Rectangle 130"/>
              <p:cNvSpPr>
                <a:spLocks noChangeArrowheads="1"/>
              </p:cNvSpPr>
              <p:nvPr userDrawn="1"/>
            </p:nvSpPr>
            <p:spPr bwMode="ltGray">
              <a:xfrm rot="-2610246">
                <a:off x="984" y="2497"/>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7" name="Rectangle 131"/>
              <p:cNvSpPr>
                <a:spLocks noChangeArrowheads="1"/>
              </p:cNvSpPr>
              <p:nvPr userDrawn="1"/>
            </p:nvSpPr>
            <p:spPr bwMode="ltGray">
              <a:xfrm rot="-2190008">
                <a:off x="1075" y="2585"/>
                <a:ext cx="173"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8" name="Rectangle 132"/>
              <p:cNvSpPr>
                <a:spLocks noChangeArrowheads="1"/>
              </p:cNvSpPr>
              <p:nvPr userDrawn="1"/>
            </p:nvSpPr>
            <p:spPr bwMode="ltGray">
              <a:xfrm rot="-1728558">
                <a:off x="1147" y="2688"/>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49" name="Rectangle 133"/>
              <p:cNvSpPr>
                <a:spLocks noChangeArrowheads="1"/>
              </p:cNvSpPr>
              <p:nvPr userDrawn="1"/>
            </p:nvSpPr>
            <p:spPr bwMode="ltGray">
              <a:xfrm rot="-1172118">
                <a:off x="1198" y="2805"/>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0" name="Rectangle 134"/>
              <p:cNvSpPr>
                <a:spLocks noChangeArrowheads="1"/>
              </p:cNvSpPr>
              <p:nvPr userDrawn="1"/>
            </p:nvSpPr>
            <p:spPr bwMode="ltGray">
              <a:xfrm rot="-753845">
                <a:off x="1218" y="2930"/>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1" name="Rectangle 135"/>
              <p:cNvSpPr>
                <a:spLocks noChangeArrowheads="1"/>
              </p:cNvSpPr>
              <p:nvPr userDrawn="1"/>
            </p:nvSpPr>
            <p:spPr bwMode="ltGray">
              <a:xfrm rot="-287823">
                <a:off x="1213" y="3066"/>
                <a:ext cx="167"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2" name="Rectangle 136"/>
              <p:cNvSpPr>
                <a:spLocks noChangeArrowheads="1"/>
              </p:cNvSpPr>
              <p:nvPr userDrawn="1"/>
            </p:nvSpPr>
            <p:spPr bwMode="ltGray">
              <a:xfrm rot="696741">
                <a:off x="1126" y="3337"/>
                <a:ext cx="15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3" name="Rectangle 137"/>
              <p:cNvSpPr>
                <a:spLocks noChangeArrowheads="1"/>
              </p:cNvSpPr>
              <p:nvPr userDrawn="1"/>
            </p:nvSpPr>
            <p:spPr bwMode="ltGray">
              <a:xfrm rot="1529990">
                <a:off x="1041" y="3465"/>
                <a:ext cx="140"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54" name="Freeform 138"/>
              <p:cNvSpPr>
                <a:spLocks/>
              </p:cNvSpPr>
              <p:nvPr userDrawn="1"/>
            </p:nvSpPr>
            <p:spPr bwMode="ltGray">
              <a:xfrm>
                <a:off x="850" y="3136"/>
                <a:ext cx="204" cy="120"/>
              </a:xfrm>
              <a:custGeom>
                <a:avLst/>
                <a:gdLst>
                  <a:gd name="T0" fmla="*/ 168 w 204"/>
                  <a:gd name="T1" fmla="*/ 120 h 120"/>
                  <a:gd name="T2" fmla="*/ 204 w 204"/>
                  <a:gd name="T3" fmla="*/ 12 h 120"/>
                  <a:gd name="T4" fmla="*/ 42 w 204"/>
                  <a:gd name="T5" fmla="*/ 0 h 120"/>
                  <a:gd name="T6" fmla="*/ 0 w 204"/>
                  <a:gd name="T7" fmla="*/ 108 h 120"/>
                  <a:gd name="T8" fmla="*/ 30 w 204"/>
                  <a:gd name="T9" fmla="*/ 114 h 120"/>
                  <a:gd name="T10" fmla="*/ 60 w 204"/>
                  <a:gd name="T11" fmla="*/ 30 h 120"/>
                  <a:gd name="T12" fmla="*/ 102 w 204"/>
                  <a:gd name="T13" fmla="*/ 36 h 120"/>
                  <a:gd name="T14" fmla="*/ 78 w 204"/>
                  <a:gd name="T15" fmla="*/ 108 h 120"/>
                  <a:gd name="T16" fmla="*/ 102 w 204"/>
                  <a:gd name="T17" fmla="*/ 108 h 120"/>
                  <a:gd name="T18" fmla="*/ 132 w 204"/>
                  <a:gd name="T19" fmla="*/ 36 h 120"/>
                  <a:gd name="T20" fmla="*/ 162 w 204"/>
                  <a:gd name="T21" fmla="*/ 36 h 120"/>
                  <a:gd name="T22" fmla="*/ 138 w 204"/>
                  <a:gd name="T23" fmla="*/ 114 h 120"/>
                  <a:gd name="T24" fmla="*/ 168 w 204"/>
                  <a:gd name="T25" fmla="*/ 120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4" h="120">
                    <a:moveTo>
                      <a:pt x="168" y="120"/>
                    </a:moveTo>
                    <a:lnTo>
                      <a:pt x="204" y="12"/>
                    </a:lnTo>
                    <a:lnTo>
                      <a:pt x="42" y="0"/>
                    </a:lnTo>
                    <a:lnTo>
                      <a:pt x="0" y="108"/>
                    </a:lnTo>
                    <a:lnTo>
                      <a:pt x="30" y="114"/>
                    </a:lnTo>
                    <a:lnTo>
                      <a:pt x="60" y="30"/>
                    </a:lnTo>
                    <a:lnTo>
                      <a:pt x="102" y="36"/>
                    </a:lnTo>
                    <a:lnTo>
                      <a:pt x="78" y="108"/>
                    </a:lnTo>
                    <a:lnTo>
                      <a:pt x="102" y="108"/>
                    </a:lnTo>
                    <a:lnTo>
                      <a:pt x="132" y="36"/>
                    </a:lnTo>
                    <a:lnTo>
                      <a:pt x="162" y="36"/>
                    </a:lnTo>
                    <a:lnTo>
                      <a:pt x="138" y="114"/>
                    </a:lnTo>
                    <a:lnTo>
                      <a:pt x="168" y="1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 name="Freeform 139"/>
              <p:cNvSpPr>
                <a:spLocks/>
              </p:cNvSpPr>
              <p:nvPr userDrawn="1"/>
            </p:nvSpPr>
            <p:spPr bwMode="ltGray">
              <a:xfrm>
                <a:off x="19" y="2722"/>
                <a:ext cx="90" cy="78"/>
              </a:xfrm>
              <a:custGeom>
                <a:avLst/>
                <a:gdLst>
                  <a:gd name="T0" fmla="*/ 66 w 90"/>
                  <a:gd name="T1" fmla="*/ 36 h 78"/>
                  <a:gd name="T2" fmla="*/ 66 w 90"/>
                  <a:gd name="T3" fmla="*/ 36 h 78"/>
                  <a:gd name="T4" fmla="*/ 18 w 90"/>
                  <a:gd name="T5" fmla="*/ 24 h 78"/>
                  <a:gd name="T6" fmla="*/ 0 w 90"/>
                  <a:gd name="T7" fmla="*/ 30 h 78"/>
                  <a:gd name="T8" fmla="*/ 36 w 90"/>
                  <a:gd name="T9" fmla="*/ 78 h 78"/>
                  <a:gd name="T10" fmla="*/ 48 w 90"/>
                  <a:gd name="T11" fmla="*/ 72 h 78"/>
                  <a:gd name="T12" fmla="*/ 24 w 90"/>
                  <a:gd name="T13" fmla="*/ 36 h 78"/>
                  <a:gd name="T14" fmla="*/ 24 w 90"/>
                  <a:gd name="T15" fmla="*/ 36 h 78"/>
                  <a:gd name="T16" fmla="*/ 72 w 90"/>
                  <a:gd name="T17" fmla="*/ 54 h 78"/>
                  <a:gd name="T18" fmla="*/ 90 w 90"/>
                  <a:gd name="T19" fmla="*/ 42 h 78"/>
                  <a:gd name="T20" fmla="*/ 54 w 90"/>
                  <a:gd name="T21" fmla="*/ 0 h 78"/>
                  <a:gd name="T22" fmla="*/ 42 w 90"/>
                  <a:gd name="T23" fmla="*/ 6 h 78"/>
                  <a:gd name="T24" fmla="*/ 66 w 90"/>
                  <a:gd name="T25" fmla="*/ 36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8">
                    <a:moveTo>
                      <a:pt x="66" y="36"/>
                    </a:moveTo>
                    <a:lnTo>
                      <a:pt x="66" y="36"/>
                    </a:lnTo>
                    <a:lnTo>
                      <a:pt x="18" y="24"/>
                    </a:lnTo>
                    <a:lnTo>
                      <a:pt x="0" y="30"/>
                    </a:lnTo>
                    <a:lnTo>
                      <a:pt x="36" y="78"/>
                    </a:lnTo>
                    <a:lnTo>
                      <a:pt x="48" y="72"/>
                    </a:lnTo>
                    <a:lnTo>
                      <a:pt x="24" y="36"/>
                    </a:lnTo>
                    <a:lnTo>
                      <a:pt x="72" y="54"/>
                    </a:lnTo>
                    <a:lnTo>
                      <a:pt x="90" y="42"/>
                    </a:lnTo>
                    <a:lnTo>
                      <a:pt x="54" y="0"/>
                    </a:lnTo>
                    <a:lnTo>
                      <a:pt x="42" y="6"/>
                    </a:lnTo>
                    <a:lnTo>
                      <a:pt x="6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 name="Freeform 140"/>
              <p:cNvSpPr>
                <a:spLocks/>
              </p:cNvSpPr>
              <p:nvPr userDrawn="1"/>
            </p:nvSpPr>
            <p:spPr bwMode="ltGray">
              <a:xfrm>
                <a:off x="97" y="2651"/>
                <a:ext cx="101" cy="89"/>
              </a:xfrm>
              <a:custGeom>
                <a:avLst/>
                <a:gdLst>
                  <a:gd name="T0" fmla="*/ 54 w 101"/>
                  <a:gd name="T1" fmla="*/ 89 h 89"/>
                  <a:gd name="T2" fmla="*/ 65 w 101"/>
                  <a:gd name="T3" fmla="*/ 83 h 89"/>
                  <a:gd name="T4" fmla="*/ 48 w 101"/>
                  <a:gd name="T5" fmla="*/ 35 h 89"/>
                  <a:gd name="T6" fmla="*/ 89 w 101"/>
                  <a:gd name="T7" fmla="*/ 65 h 89"/>
                  <a:gd name="T8" fmla="*/ 101 w 101"/>
                  <a:gd name="T9" fmla="*/ 59 h 89"/>
                  <a:gd name="T10" fmla="*/ 83 w 101"/>
                  <a:gd name="T11" fmla="*/ 0 h 89"/>
                  <a:gd name="T12" fmla="*/ 71 w 101"/>
                  <a:gd name="T13" fmla="*/ 12 h 89"/>
                  <a:gd name="T14" fmla="*/ 83 w 101"/>
                  <a:gd name="T15" fmla="*/ 41 h 89"/>
                  <a:gd name="T16" fmla="*/ 48 w 101"/>
                  <a:gd name="T17" fmla="*/ 23 h 89"/>
                  <a:gd name="T18" fmla="*/ 36 w 101"/>
                  <a:gd name="T19" fmla="*/ 29 h 89"/>
                  <a:gd name="T20" fmla="*/ 45 w 101"/>
                  <a:gd name="T21" fmla="*/ 68 h 89"/>
                  <a:gd name="T22" fmla="*/ 18 w 101"/>
                  <a:gd name="T23" fmla="*/ 41 h 89"/>
                  <a:gd name="T24" fmla="*/ 0 w 101"/>
                  <a:gd name="T25" fmla="*/ 53 h 89"/>
                  <a:gd name="T26" fmla="*/ 54 w 101"/>
                  <a:gd name="T27" fmla="*/ 89 h 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89">
                    <a:moveTo>
                      <a:pt x="54" y="89"/>
                    </a:moveTo>
                    <a:lnTo>
                      <a:pt x="65" y="83"/>
                    </a:lnTo>
                    <a:lnTo>
                      <a:pt x="48" y="35"/>
                    </a:lnTo>
                    <a:lnTo>
                      <a:pt x="89" y="65"/>
                    </a:lnTo>
                    <a:lnTo>
                      <a:pt x="101" y="59"/>
                    </a:lnTo>
                    <a:lnTo>
                      <a:pt x="83" y="0"/>
                    </a:lnTo>
                    <a:lnTo>
                      <a:pt x="71" y="12"/>
                    </a:lnTo>
                    <a:lnTo>
                      <a:pt x="83" y="41"/>
                    </a:lnTo>
                    <a:lnTo>
                      <a:pt x="48" y="23"/>
                    </a:lnTo>
                    <a:lnTo>
                      <a:pt x="36" y="29"/>
                    </a:lnTo>
                    <a:lnTo>
                      <a:pt x="45" y="68"/>
                    </a:lnTo>
                    <a:lnTo>
                      <a:pt x="18" y="41"/>
                    </a:lnTo>
                    <a:lnTo>
                      <a:pt x="0" y="53"/>
                    </a:lnTo>
                    <a:lnTo>
                      <a:pt x="54" y="8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 name="Freeform 141"/>
              <p:cNvSpPr>
                <a:spLocks/>
              </p:cNvSpPr>
              <p:nvPr userDrawn="1"/>
            </p:nvSpPr>
            <p:spPr bwMode="ltGray">
              <a:xfrm>
                <a:off x="677" y="3502"/>
                <a:ext cx="83" cy="78"/>
              </a:xfrm>
              <a:custGeom>
                <a:avLst/>
                <a:gdLst>
                  <a:gd name="T0" fmla="*/ 36 w 83"/>
                  <a:gd name="T1" fmla="*/ 78 h 78"/>
                  <a:gd name="T2" fmla="*/ 83 w 83"/>
                  <a:gd name="T3" fmla="*/ 48 h 78"/>
                  <a:gd name="T4" fmla="*/ 54 w 83"/>
                  <a:gd name="T5" fmla="*/ 0 h 78"/>
                  <a:gd name="T6" fmla="*/ 0 w 83"/>
                  <a:gd name="T7" fmla="*/ 30 h 78"/>
                  <a:gd name="T8" fmla="*/ 6 w 83"/>
                  <a:gd name="T9" fmla="*/ 36 h 78"/>
                  <a:gd name="T10" fmla="*/ 42 w 83"/>
                  <a:gd name="T11" fmla="*/ 18 h 78"/>
                  <a:gd name="T12" fmla="*/ 54 w 83"/>
                  <a:gd name="T13" fmla="*/ 30 h 78"/>
                  <a:gd name="T14" fmla="*/ 24 w 83"/>
                  <a:gd name="T15" fmla="*/ 48 h 78"/>
                  <a:gd name="T16" fmla="*/ 30 w 83"/>
                  <a:gd name="T17" fmla="*/ 54 h 78"/>
                  <a:gd name="T18" fmla="*/ 60 w 83"/>
                  <a:gd name="T19" fmla="*/ 36 h 78"/>
                  <a:gd name="T20" fmla="*/ 66 w 83"/>
                  <a:gd name="T21" fmla="*/ 48 h 78"/>
                  <a:gd name="T22" fmla="*/ 30 w 83"/>
                  <a:gd name="T23" fmla="*/ 66 h 78"/>
                  <a:gd name="T24" fmla="*/ 36 w 83"/>
                  <a:gd name="T25" fmla="*/ 78 h 7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3" h="78">
                    <a:moveTo>
                      <a:pt x="36" y="78"/>
                    </a:moveTo>
                    <a:lnTo>
                      <a:pt x="83" y="48"/>
                    </a:lnTo>
                    <a:lnTo>
                      <a:pt x="54" y="0"/>
                    </a:lnTo>
                    <a:lnTo>
                      <a:pt x="0" y="30"/>
                    </a:lnTo>
                    <a:lnTo>
                      <a:pt x="6" y="36"/>
                    </a:lnTo>
                    <a:lnTo>
                      <a:pt x="42" y="18"/>
                    </a:lnTo>
                    <a:lnTo>
                      <a:pt x="54" y="30"/>
                    </a:lnTo>
                    <a:lnTo>
                      <a:pt x="24" y="48"/>
                    </a:lnTo>
                    <a:lnTo>
                      <a:pt x="30" y="54"/>
                    </a:lnTo>
                    <a:lnTo>
                      <a:pt x="60" y="36"/>
                    </a:lnTo>
                    <a:lnTo>
                      <a:pt x="66" y="48"/>
                    </a:lnTo>
                    <a:lnTo>
                      <a:pt x="30" y="66"/>
                    </a:lnTo>
                    <a:lnTo>
                      <a:pt x="36" y="7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 name="Freeform 142"/>
              <p:cNvSpPr>
                <a:spLocks/>
              </p:cNvSpPr>
              <p:nvPr userDrawn="1"/>
            </p:nvSpPr>
            <p:spPr bwMode="ltGray">
              <a:xfrm>
                <a:off x="940" y="2782"/>
                <a:ext cx="90" cy="72"/>
              </a:xfrm>
              <a:custGeom>
                <a:avLst/>
                <a:gdLst>
                  <a:gd name="T0" fmla="*/ 90 w 90"/>
                  <a:gd name="T1" fmla="*/ 30 h 72"/>
                  <a:gd name="T2" fmla="*/ 66 w 90"/>
                  <a:gd name="T3" fmla="*/ 0 h 72"/>
                  <a:gd name="T4" fmla="*/ 0 w 90"/>
                  <a:gd name="T5" fmla="*/ 36 h 72"/>
                  <a:gd name="T6" fmla="*/ 24 w 90"/>
                  <a:gd name="T7" fmla="*/ 72 h 72"/>
                  <a:gd name="T8" fmla="*/ 36 w 90"/>
                  <a:gd name="T9" fmla="*/ 66 h 72"/>
                  <a:gd name="T10" fmla="*/ 18 w 90"/>
                  <a:gd name="T11" fmla="*/ 42 h 72"/>
                  <a:gd name="T12" fmla="*/ 36 w 90"/>
                  <a:gd name="T13" fmla="*/ 30 h 72"/>
                  <a:gd name="T14" fmla="*/ 54 w 90"/>
                  <a:gd name="T15" fmla="*/ 54 h 72"/>
                  <a:gd name="T16" fmla="*/ 60 w 90"/>
                  <a:gd name="T17" fmla="*/ 48 h 72"/>
                  <a:gd name="T18" fmla="*/ 48 w 90"/>
                  <a:gd name="T19" fmla="*/ 24 h 72"/>
                  <a:gd name="T20" fmla="*/ 60 w 90"/>
                  <a:gd name="T21" fmla="*/ 12 h 72"/>
                  <a:gd name="T22" fmla="*/ 78 w 90"/>
                  <a:gd name="T23" fmla="*/ 42 h 72"/>
                  <a:gd name="T24" fmla="*/ 90 w 90"/>
                  <a:gd name="T25" fmla="*/ 30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72">
                    <a:moveTo>
                      <a:pt x="90" y="30"/>
                    </a:moveTo>
                    <a:lnTo>
                      <a:pt x="66" y="0"/>
                    </a:lnTo>
                    <a:lnTo>
                      <a:pt x="0" y="36"/>
                    </a:lnTo>
                    <a:lnTo>
                      <a:pt x="24" y="72"/>
                    </a:lnTo>
                    <a:lnTo>
                      <a:pt x="36" y="66"/>
                    </a:lnTo>
                    <a:lnTo>
                      <a:pt x="18" y="42"/>
                    </a:lnTo>
                    <a:lnTo>
                      <a:pt x="36" y="30"/>
                    </a:lnTo>
                    <a:lnTo>
                      <a:pt x="54" y="54"/>
                    </a:lnTo>
                    <a:lnTo>
                      <a:pt x="60" y="48"/>
                    </a:lnTo>
                    <a:lnTo>
                      <a:pt x="48" y="24"/>
                    </a:lnTo>
                    <a:lnTo>
                      <a:pt x="60" y="12"/>
                    </a:lnTo>
                    <a:lnTo>
                      <a:pt x="78" y="42"/>
                    </a:lnTo>
                    <a:lnTo>
                      <a:pt x="90" y="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 name="Freeform 143"/>
              <p:cNvSpPr>
                <a:spLocks/>
              </p:cNvSpPr>
              <p:nvPr userDrawn="1"/>
            </p:nvSpPr>
            <p:spPr bwMode="ltGray">
              <a:xfrm>
                <a:off x="898" y="2716"/>
                <a:ext cx="90" cy="84"/>
              </a:xfrm>
              <a:custGeom>
                <a:avLst/>
                <a:gdLst>
                  <a:gd name="T0" fmla="*/ 42 w 90"/>
                  <a:gd name="T1" fmla="*/ 60 h 84"/>
                  <a:gd name="T2" fmla="*/ 42 w 90"/>
                  <a:gd name="T3" fmla="*/ 60 h 84"/>
                  <a:gd name="T4" fmla="*/ 72 w 90"/>
                  <a:gd name="T5" fmla="*/ 12 h 84"/>
                  <a:gd name="T6" fmla="*/ 66 w 90"/>
                  <a:gd name="T7" fmla="*/ 0 h 84"/>
                  <a:gd name="T8" fmla="*/ 0 w 90"/>
                  <a:gd name="T9" fmla="*/ 42 h 84"/>
                  <a:gd name="T10" fmla="*/ 6 w 90"/>
                  <a:gd name="T11" fmla="*/ 54 h 84"/>
                  <a:gd name="T12" fmla="*/ 54 w 90"/>
                  <a:gd name="T13" fmla="*/ 24 h 84"/>
                  <a:gd name="T14" fmla="*/ 54 w 90"/>
                  <a:gd name="T15" fmla="*/ 24 h 84"/>
                  <a:gd name="T16" fmla="*/ 18 w 90"/>
                  <a:gd name="T17" fmla="*/ 72 h 84"/>
                  <a:gd name="T18" fmla="*/ 24 w 90"/>
                  <a:gd name="T19" fmla="*/ 84 h 84"/>
                  <a:gd name="T20" fmla="*/ 90 w 90"/>
                  <a:gd name="T21" fmla="*/ 42 h 84"/>
                  <a:gd name="T22" fmla="*/ 84 w 90"/>
                  <a:gd name="T23" fmla="*/ 30 h 84"/>
                  <a:gd name="T24" fmla="*/ 42 w 90"/>
                  <a:gd name="T25" fmla="*/ 60 h 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84">
                    <a:moveTo>
                      <a:pt x="42" y="60"/>
                    </a:moveTo>
                    <a:lnTo>
                      <a:pt x="42" y="60"/>
                    </a:lnTo>
                    <a:lnTo>
                      <a:pt x="72" y="12"/>
                    </a:lnTo>
                    <a:lnTo>
                      <a:pt x="66" y="0"/>
                    </a:lnTo>
                    <a:lnTo>
                      <a:pt x="0" y="42"/>
                    </a:lnTo>
                    <a:lnTo>
                      <a:pt x="6" y="54"/>
                    </a:lnTo>
                    <a:lnTo>
                      <a:pt x="54" y="24"/>
                    </a:lnTo>
                    <a:lnTo>
                      <a:pt x="18" y="72"/>
                    </a:lnTo>
                    <a:lnTo>
                      <a:pt x="24" y="84"/>
                    </a:lnTo>
                    <a:lnTo>
                      <a:pt x="90" y="42"/>
                    </a:lnTo>
                    <a:lnTo>
                      <a:pt x="84" y="30"/>
                    </a:lnTo>
                    <a:lnTo>
                      <a:pt x="42" y="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 name="Freeform 144"/>
              <p:cNvSpPr>
                <a:spLocks/>
              </p:cNvSpPr>
              <p:nvPr userDrawn="1"/>
            </p:nvSpPr>
            <p:spPr bwMode="ltGray">
              <a:xfrm>
                <a:off x="7" y="3837"/>
                <a:ext cx="6" cy="12"/>
              </a:xfrm>
              <a:custGeom>
                <a:avLst/>
                <a:gdLst>
                  <a:gd name="T0" fmla="*/ 6 w 6"/>
                  <a:gd name="T1" fmla="*/ 0 h 12"/>
                  <a:gd name="T2" fmla="*/ 6 w 6"/>
                  <a:gd name="T3" fmla="*/ 0 h 12"/>
                  <a:gd name="T4" fmla="*/ 0 w 6"/>
                  <a:gd name="T5" fmla="*/ 0 h 12"/>
                  <a:gd name="T6" fmla="*/ 0 w 6"/>
                  <a:gd name="T7" fmla="*/ 0 h 12"/>
                  <a:gd name="T8" fmla="*/ 0 w 6"/>
                  <a:gd name="T9" fmla="*/ 12 h 12"/>
                  <a:gd name="T10" fmla="*/ 6 w 6"/>
                  <a:gd name="T11" fmla="*/ 0 h 12"/>
                  <a:gd name="T12" fmla="*/ 6 w 6"/>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2">
                    <a:moveTo>
                      <a:pt x="6" y="0"/>
                    </a:moveTo>
                    <a:lnTo>
                      <a:pt x="6" y="0"/>
                    </a:lnTo>
                    <a:lnTo>
                      <a:pt x="0" y="0"/>
                    </a:lnTo>
                    <a:lnTo>
                      <a:pt x="0" y="12"/>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 name="Freeform 145"/>
              <p:cNvSpPr>
                <a:spLocks/>
              </p:cNvSpPr>
              <p:nvPr userDrawn="1"/>
            </p:nvSpPr>
            <p:spPr bwMode="ltGray">
              <a:xfrm>
                <a:off x="7" y="2555"/>
                <a:ext cx="30" cy="48"/>
              </a:xfrm>
              <a:custGeom>
                <a:avLst/>
                <a:gdLst>
                  <a:gd name="T0" fmla="*/ 18 w 30"/>
                  <a:gd name="T1" fmla="*/ 48 h 48"/>
                  <a:gd name="T2" fmla="*/ 18 w 30"/>
                  <a:gd name="T3" fmla="*/ 48 h 48"/>
                  <a:gd name="T4" fmla="*/ 30 w 30"/>
                  <a:gd name="T5" fmla="*/ 42 h 48"/>
                  <a:gd name="T6" fmla="*/ 0 w 30"/>
                  <a:gd name="T7" fmla="*/ 0 h 48"/>
                  <a:gd name="T8" fmla="*/ 0 w 30"/>
                  <a:gd name="T9" fmla="*/ 24 h 48"/>
                  <a:gd name="T10" fmla="*/ 18 w 30"/>
                  <a:gd name="T11" fmla="*/ 48 h 48"/>
                  <a:gd name="T12" fmla="*/ 18 w 30"/>
                  <a:gd name="T13" fmla="*/ 48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8">
                    <a:moveTo>
                      <a:pt x="18" y="48"/>
                    </a:moveTo>
                    <a:lnTo>
                      <a:pt x="18" y="48"/>
                    </a:lnTo>
                    <a:lnTo>
                      <a:pt x="30" y="42"/>
                    </a:lnTo>
                    <a:lnTo>
                      <a:pt x="0" y="0"/>
                    </a:lnTo>
                    <a:lnTo>
                      <a:pt x="0" y="24"/>
                    </a:lnTo>
                    <a:lnTo>
                      <a:pt x="18" y="4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 name="Freeform 146"/>
              <p:cNvSpPr>
                <a:spLocks/>
              </p:cNvSpPr>
              <p:nvPr userDrawn="1"/>
            </p:nvSpPr>
            <p:spPr bwMode="ltGray">
              <a:xfrm>
                <a:off x="7" y="3843"/>
                <a:ext cx="36" cy="66"/>
              </a:xfrm>
              <a:custGeom>
                <a:avLst/>
                <a:gdLst>
                  <a:gd name="T0" fmla="*/ 36 w 36"/>
                  <a:gd name="T1" fmla="*/ 0 h 66"/>
                  <a:gd name="T2" fmla="*/ 24 w 36"/>
                  <a:gd name="T3" fmla="*/ 0 h 66"/>
                  <a:gd name="T4" fmla="*/ 24 w 36"/>
                  <a:gd name="T5" fmla="*/ 0 h 66"/>
                  <a:gd name="T6" fmla="*/ 0 w 36"/>
                  <a:gd name="T7" fmla="*/ 36 h 66"/>
                  <a:gd name="T8" fmla="*/ 0 w 36"/>
                  <a:gd name="T9" fmla="*/ 66 h 66"/>
                  <a:gd name="T10" fmla="*/ 36 w 36"/>
                  <a:gd name="T11" fmla="*/ 0 h 66"/>
                  <a:gd name="T12" fmla="*/ 36 w 3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66">
                    <a:moveTo>
                      <a:pt x="36" y="0"/>
                    </a:moveTo>
                    <a:lnTo>
                      <a:pt x="24" y="0"/>
                    </a:lnTo>
                    <a:lnTo>
                      <a:pt x="0" y="36"/>
                    </a:lnTo>
                    <a:lnTo>
                      <a:pt x="0" y="66"/>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 name="Rectangle 147"/>
              <p:cNvSpPr>
                <a:spLocks noChangeArrowheads="1"/>
              </p:cNvSpPr>
              <p:nvPr userDrawn="1"/>
            </p:nvSpPr>
            <p:spPr bwMode="ltGray">
              <a:xfrm rot="244926">
                <a:off x="1177" y="3201"/>
                <a:ext cx="161"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64" name="Rectangle 148"/>
              <p:cNvSpPr>
                <a:spLocks noChangeArrowheads="1"/>
              </p:cNvSpPr>
              <p:nvPr userDrawn="1"/>
            </p:nvSpPr>
            <p:spPr bwMode="ltGray">
              <a:xfrm rot="-5598588">
                <a:off x="290" y="2386"/>
                <a:ext cx="138" cy="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defRPr/>
                </a:pPr>
                <a:endParaRPr lang="en-US" altLang="en-US" smtClean="0"/>
              </a:p>
            </p:txBody>
          </p:sp>
          <p:sp>
            <p:nvSpPr>
              <p:cNvPr id="1165" name="Freeform 149"/>
              <p:cNvSpPr>
                <a:spLocks/>
              </p:cNvSpPr>
              <p:nvPr userDrawn="1"/>
            </p:nvSpPr>
            <p:spPr bwMode="ltGray">
              <a:xfrm>
                <a:off x="139" y="3573"/>
                <a:ext cx="144" cy="154"/>
              </a:xfrm>
              <a:custGeom>
                <a:avLst/>
                <a:gdLst>
                  <a:gd name="T0" fmla="*/ 0 w 144"/>
                  <a:gd name="T1" fmla="*/ 102 h 154"/>
                  <a:gd name="T2" fmla="*/ 59 w 144"/>
                  <a:gd name="T3" fmla="*/ 154 h 154"/>
                  <a:gd name="T4" fmla="*/ 117 w 144"/>
                  <a:gd name="T5" fmla="*/ 120 h 154"/>
                  <a:gd name="T6" fmla="*/ 62 w 144"/>
                  <a:gd name="T7" fmla="*/ 55 h 154"/>
                  <a:gd name="T8" fmla="*/ 104 w 144"/>
                  <a:gd name="T9" fmla="*/ 34 h 154"/>
                  <a:gd name="T10" fmla="*/ 117 w 144"/>
                  <a:gd name="T11" fmla="*/ 53 h 154"/>
                  <a:gd name="T12" fmla="*/ 141 w 144"/>
                  <a:gd name="T13" fmla="*/ 47 h 154"/>
                  <a:gd name="T14" fmla="*/ 97 w 144"/>
                  <a:gd name="T15" fmla="*/ 2 h 154"/>
                  <a:gd name="T16" fmla="*/ 36 w 144"/>
                  <a:gd name="T17" fmla="*/ 33 h 154"/>
                  <a:gd name="T18" fmla="*/ 90 w 144"/>
                  <a:gd name="T19" fmla="*/ 107 h 154"/>
                  <a:gd name="T20" fmla="*/ 28 w 144"/>
                  <a:gd name="T21" fmla="*/ 101 h 154"/>
                  <a:gd name="T22" fmla="*/ 0 w 144"/>
                  <a:gd name="T23" fmla="*/ 102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9" y="61"/>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6" name="Freeform 150"/>
              <p:cNvSpPr>
                <a:spLocks/>
              </p:cNvSpPr>
              <p:nvPr userDrawn="1"/>
            </p:nvSpPr>
            <p:spPr bwMode="ltGray">
              <a:xfrm rot="-2857037">
                <a:off x="619" y="3550"/>
                <a:ext cx="68" cy="69"/>
              </a:xfrm>
              <a:custGeom>
                <a:avLst/>
                <a:gdLst>
                  <a:gd name="T0" fmla="*/ 0 w 144"/>
                  <a:gd name="T1" fmla="*/ 21 h 154"/>
                  <a:gd name="T2" fmla="*/ 13 w 144"/>
                  <a:gd name="T3" fmla="*/ 31 h 154"/>
                  <a:gd name="T4" fmla="*/ 26 w 144"/>
                  <a:gd name="T5" fmla="*/ 24 h 154"/>
                  <a:gd name="T6" fmla="*/ 14 w 144"/>
                  <a:gd name="T7" fmla="*/ 11 h 154"/>
                  <a:gd name="T8" fmla="*/ 23 w 144"/>
                  <a:gd name="T9" fmla="*/ 7 h 154"/>
                  <a:gd name="T10" fmla="*/ 26 w 144"/>
                  <a:gd name="T11" fmla="*/ 11 h 154"/>
                  <a:gd name="T12" fmla="*/ 32 w 144"/>
                  <a:gd name="T13" fmla="*/ 9 h 154"/>
                  <a:gd name="T14" fmla="*/ 22 w 144"/>
                  <a:gd name="T15" fmla="*/ 0 h 154"/>
                  <a:gd name="T16" fmla="*/ 8 w 144"/>
                  <a:gd name="T17" fmla="*/ 7 h 154"/>
                  <a:gd name="T18" fmla="*/ 20 w 144"/>
                  <a:gd name="T19" fmla="*/ 22 h 154"/>
                  <a:gd name="T20" fmla="*/ 6 w 144"/>
                  <a:gd name="T21" fmla="*/ 20 h 154"/>
                  <a:gd name="T22" fmla="*/ 0 w 144"/>
                  <a:gd name="T23" fmla="*/ 21 h 1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54">
                    <a:moveTo>
                      <a:pt x="0" y="102"/>
                    </a:moveTo>
                    <a:cubicBezTo>
                      <a:pt x="6" y="140"/>
                      <a:pt x="25" y="154"/>
                      <a:pt x="59" y="154"/>
                    </a:cubicBezTo>
                    <a:cubicBezTo>
                      <a:pt x="111" y="152"/>
                      <a:pt x="106" y="130"/>
                      <a:pt x="117" y="120"/>
                    </a:cubicBezTo>
                    <a:cubicBezTo>
                      <a:pt x="113" y="47"/>
                      <a:pt x="84" y="84"/>
                      <a:pt x="62" y="55"/>
                    </a:cubicBezTo>
                    <a:cubicBezTo>
                      <a:pt x="59" y="42"/>
                      <a:pt x="78" y="11"/>
                      <a:pt x="104" y="34"/>
                    </a:cubicBezTo>
                    <a:cubicBezTo>
                      <a:pt x="108" y="41"/>
                      <a:pt x="111" y="51"/>
                      <a:pt x="117" y="53"/>
                    </a:cubicBezTo>
                    <a:cubicBezTo>
                      <a:pt x="123" y="55"/>
                      <a:pt x="144" y="55"/>
                      <a:pt x="141" y="47"/>
                    </a:cubicBezTo>
                    <a:cubicBezTo>
                      <a:pt x="138" y="39"/>
                      <a:pt x="126" y="5"/>
                      <a:pt x="97" y="2"/>
                    </a:cubicBezTo>
                    <a:cubicBezTo>
                      <a:pt x="77" y="0"/>
                      <a:pt x="48" y="0"/>
                      <a:pt x="36" y="33"/>
                    </a:cubicBezTo>
                    <a:cubicBezTo>
                      <a:pt x="15" y="89"/>
                      <a:pt x="83" y="79"/>
                      <a:pt x="90" y="107"/>
                    </a:cubicBezTo>
                    <a:cubicBezTo>
                      <a:pt x="96" y="130"/>
                      <a:pt x="34" y="147"/>
                      <a:pt x="28" y="101"/>
                    </a:cubicBezTo>
                    <a:cubicBezTo>
                      <a:pt x="12" y="104"/>
                      <a:pt x="15" y="98"/>
                      <a:pt x="0" y="102"/>
                    </a:cubicBezTo>
                    <a:close/>
                  </a:path>
                </a:pathLst>
              </a:custGeom>
              <a:solidFill>
                <a:schemeClr val="bg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59" name="Freeform 151"/>
              <p:cNvSpPr>
                <a:spLocks/>
              </p:cNvSpPr>
              <p:nvPr userDrawn="1"/>
            </p:nvSpPr>
            <p:spPr bwMode="ltGray">
              <a:xfrm>
                <a:off x="235" y="2503"/>
                <a:ext cx="348" cy="1272"/>
              </a:xfrm>
              <a:custGeom>
                <a:avLst/>
                <a:gdLst>
                  <a:gd name="T0" fmla="*/ 0 w 348"/>
                  <a:gd name="T1" fmla="*/ 0 h 1272"/>
                  <a:gd name="T2" fmla="*/ 287 w 348"/>
                  <a:gd name="T3" fmla="*/ 582 h 1272"/>
                  <a:gd name="T4" fmla="*/ 348 w 348"/>
                  <a:gd name="T5" fmla="*/ 1272 h 1272"/>
                  <a:gd name="T6" fmla="*/ 54 w 348"/>
                  <a:gd name="T7" fmla="*/ 676 h 1272"/>
                  <a:gd name="T8" fmla="*/ 0 w 348"/>
                  <a:gd name="T9" fmla="*/ 0 h 1272"/>
                </a:gdLst>
                <a:ahLst/>
                <a:cxnLst>
                  <a:cxn ang="0">
                    <a:pos x="T0" y="T1"/>
                  </a:cxn>
                  <a:cxn ang="0">
                    <a:pos x="T2" y="T3"/>
                  </a:cxn>
                  <a:cxn ang="0">
                    <a:pos x="T4" y="T5"/>
                  </a:cxn>
                  <a:cxn ang="0">
                    <a:pos x="T6" y="T7"/>
                  </a:cxn>
                  <a:cxn ang="0">
                    <a:pos x="T8" y="T9"/>
                  </a:cxn>
                </a:cxnLst>
                <a:rect l="0" t="0" r="r" b="b"/>
                <a:pathLst>
                  <a:path w="348" h="1272">
                    <a:moveTo>
                      <a:pt x="0" y="0"/>
                    </a:moveTo>
                    <a:lnTo>
                      <a:pt x="287" y="582"/>
                    </a:lnTo>
                    <a:lnTo>
                      <a:pt x="348" y="1272"/>
                    </a:lnTo>
                    <a:lnTo>
                      <a:pt x="54" y="676"/>
                    </a:lnTo>
                    <a:lnTo>
                      <a:pt x="0" y="0"/>
                    </a:lnTo>
                    <a:close/>
                  </a:path>
                </a:pathLst>
              </a:custGeom>
              <a:gradFill rotWithShape="0">
                <a:gsLst>
                  <a:gs pos="0">
                    <a:schemeClr val="bg2"/>
                  </a:gs>
                  <a:gs pos="100000">
                    <a:schemeClr val="bg2">
                      <a:gamma/>
                      <a:shade val="96863"/>
                      <a:invGamma/>
                    </a:schemeClr>
                  </a:gs>
                </a:gsLst>
                <a:lin ang="189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sp>
            <p:nvSpPr>
              <p:cNvPr id="68760" name="Oval 152"/>
              <p:cNvSpPr>
                <a:spLocks noChangeArrowheads="1"/>
              </p:cNvSpPr>
              <p:nvPr userDrawn="1"/>
            </p:nvSpPr>
            <p:spPr bwMode="ltGray">
              <a:xfrm rot="-1684349">
                <a:off x="296" y="3047"/>
                <a:ext cx="221" cy="174"/>
              </a:xfrm>
              <a:prstGeom prst="ellipse">
                <a:avLst/>
              </a:prstGeom>
              <a:gradFill rotWithShape="0">
                <a:gsLst>
                  <a:gs pos="0">
                    <a:schemeClr val="bg2">
                      <a:gamma/>
                      <a:shade val="90980"/>
                      <a:invGamma/>
                    </a:schemeClr>
                  </a:gs>
                  <a:gs pos="50000">
                    <a:schemeClr val="bg2"/>
                  </a:gs>
                  <a:gs pos="100000">
                    <a:schemeClr val="bg2">
                      <a:gamma/>
                      <a:shade val="90980"/>
                      <a:invGamma/>
                    </a:schemeClr>
                  </a:gs>
                </a:gsLst>
                <a:lin ang="189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defRPr/>
                </a:pPr>
                <a:endParaRPr lang="en-US"/>
              </a:p>
            </p:txBody>
          </p:sp>
        </p:grpSp>
      </p:grpSp>
      <p:sp>
        <p:nvSpPr>
          <p:cNvPr id="68761" name="Rectangle 153"/>
          <p:cNvSpPr>
            <a:spLocks noGrp="1" noRot="1" noChangeArrowheads="1"/>
          </p:cNvSpPr>
          <p:nvPr>
            <p:ph type="title"/>
          </p:nvPr>
        </p:nvSpPr>
        <p:spPr bwMode="auto">
          <a:xfrm>
            <a:off x="301625" y="2286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8762" name="Rectangle 154"/>
          <p:cNvSpPr>
            <a:spLocks noGrp="1" noChangeArrowheads="1"/>
          </p:cNvSpPr>
          <p:nvPr>
            <p:ph type="dt" sz="half" idx="2"/>
          </p:nvPr>
        </p:nvSpPr>
        <p:spPr bwMode="auto">
          <a:xfrm>
            <a:off x="301625"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atin typeface="Arial" panose="020B0604020202020204" pitchFamily="34" charset="0"/>
              </a:defRPr>
            </a:lvl1pPr>
          </a:lstStyle>
          <a:p>
            <a:pPr>
              <a:defRPr/>
            </a:pPr>
            <a:fld id="{2F39E10A-4BCF-4823-8D2B-5A860106EBCE}" type="datetime1">
              <a:rPr lang="en-US"/>
              <a:pPr>
                <a:defRPr/>
              </a:pPr>
              <a:t>1/10/2023</a:t>
            </a:fld>
            <a:endParaRPr lang="en-US"/>
          </a:p>
        </p:txBody>
      </p:sp>
      <p:sp>
        <p:nvSpPr>
          <p:cNvPr id="68763" name="Rectangle 15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atin typeface="Arial" panose="020B0604020202020204" pitchFamily="34" charset="0"/>
              </a:defRPr>
            </a:lvl1pPr>
          </a:lstStyle>
          <a:p>
            <a:pPr>
              <a:defRPr/>
            </a:pPr>
            <a:endParaRPr lang="en-US"/>
          </a:p>
        </p:txBody>
      </p:sp>
      <p:sp>
        <p:nvSpPr>
          <p:cNvPr id="68764" name="Rectangle 156"/>
          <p:cNvSpPr>
            <a:spLocks noGrp="1" noChangeArrowheads="1"/>
          </p:cNvSpPr>
          <p:nvPr>
            <p:ph type="sldNum" sz="quarter" idx="4"/>
          </p:nvPr>
        </p:nvSpPr>
        <p:spPr bwMode="auto">
          <a:xfrm>
            <a:off x="6553200" y="6245225"/>
            <a:ext cx="2289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smtClean="0">
                <a:latin typeface="Arial" charset="0"/>
              </a:defRPr>
            </a:lvl1pPr>
          </a:lstStyle>
          <a:p>
            <a:pPr>
              <a:defRPr/>
            </a:pPr>
            <a:fld id="{91D990F7-63F6-4263-AAA5-0AB4103E45D1}" type="slidenum">
              <a:rPr lang="en-US" altLang="en-US"/>
              <a:pPr>
                <a:defRPr/>
              </a:pPr>
              <a:t>‹#›</a:t>
            </a:fld>
            <a:endParaRPr lang="en-US" altLang="en-US"/>
          </a:p>
        </p:txBody>
      </p:sp>
      <p:sp>
        <p:nvSpPr>
          <p:cNvPr id="68765" name="Rectangle 157"/>
          <p:cNvSpPr>
            <a:spLocks noGrp="1" noRot="1" noChangeArrowheads="1"/>
          </p:cNvSpPr>
          <p:nvPr>
            <p:ph type="body" idx="1"/>
          </p:nvPr>
        </p:nvSpPr>
        <p:spPr bwMode="auto">
          <a:xfrm>
            <a:off x="301625" y="1600200"/>
            <a:ext cx="8540750"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736"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Lst>
  <p:hf hdr="0" ftr="0"/>
  <p:txStyles>
    <p:titleStyle>
      <a:lvl1pPr algn="ctr" rtl="0" eaLnBrk="0" fontAlgn="base" hangingPunct="0">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5pPr>
      <a:lvl6pPr marL="4572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6pPr>
      <a:lvl7pPr marL="9144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C0C0C0"/>
            </a:outerShdw>
          </a:effectLst>
          <a:latin typeface="Tahoma" panose="020B0604030504040204" pitchFamily="34" charset="0"/>
        </a:defRPr>
      </a:lvl9pPr>
    </p:titleStyle>
    <p:bodyStyle>
      <a:lvl1pPr marL="342900" indent="-342900" algn="l" rtl="0" eaLnBrk="0" fontAlgn="base" hangingPunct="0">
        <a:spcBef>
          <a:spcPct val="20000"/>
        </a:spcBef>
        <a:spcAft>
          <a:spcPct val="0"/>
        </a:spcAft>
        <a:buClr>
          <a:schemeClr val="hlink"/>
        </a:buClr>
        <a:buSzPct val="80000"/>
        <a:buFont typeface="Arial" charset="0"/>
        <a:buChar char="►"/>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Font typeface="Wingdings" pitchFamily="2" charset="2"/>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Arial" charset="0"/>
        <a:buChar char="►"/>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folHlink"/>
        </a:buClr>
        <a:buFont typeface="Wingdings" pitchFamily="2" charset="2"/>
        <a:buChar char="§"/>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hlink"/>
        </a:buClr>
        <a:buSzPct val="80000"/>
        <a:buFont typeface="Arial" charset="0"/>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35.wmf"/><Relationship Id="rId5" Type="http://schemas.openxmlformats.org/officeDocument/2006/relationships/oleObject" Target="../embeddings/oleObject8.bin"/><Relationship Id="rId4" Type="http://schemas.openxmlformats.org/officeDocument/2006/relationships/image" Target="../media/image34.wmf"/></Relationships>
</file>

<file path=ppt/slides/_rels/slide24.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image" Target="../media/image37.wmf"/></Relationships>
</file>

<file path=ppt/slides/_rels/slide2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0.bin"/><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39.wmf"/><Relationship Id="rId5" Type="http://schemas.openxmlformats.org/officeDocument/2006/relationships/oleObject" Target="../embeddings/oleObject13.bin"/><Relationship Id="rId10" Type="http://schemas.openxmlformats.org/officeDocument/2006/relationships/image" Target="../media/image44.wmf"/><Relationship Id="rId4" Type="http://schemas.openxmlformats.org/officeDocument/2006/relationships/image" Target="../media/image40.wmf"/><Relationship Id="rId9" Type="http://schemas.openxmlformats.org/officeDocument/2006/relationships/oleObject" Target="../embeddings/oleObject15.bin"/></Relationships>
</file>

<file path=ppt/slides/_rels/slide28.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46.wmf"/><Relationship Id="rId5" Type="http://schemas.openxmlformats.org/officeDocument/2006/relationships/oleObject" Target="../embeddings/oleObject17.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19.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image" Target="../media/image49.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1.wmf"/><Relationship Id="rId5" Type="http://schemas.openxmlformats.org/officeDocument/2006/relationships/oleObject" Target="../embeddings/oleObject22.bin"/><Relationship Id="rId4" Type="http://schemas.openxmlformats.org/officeDocument/2006/relationships/image" Target="../media/image50.wmf"/></Relationships>
</file>

<file path=ppt/slides/_rels/slide31.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54.wmf"/><Relationship Id="rId5" Type="http://schemas.openxmlformats.org/officeDocument/2006/relationships/oleObject" Target="../embeddings/oleObject25.bin"/><Relationship Id="rId4" Type="http://schemas.openxmlformats.org/officeDocument/2006/relationships/image" Target="../media/image53.wmf"/></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61.wmf"/><Relationship Id="rId3" Type="http://schemas.openxmlformats.org/officeDocument/2006/relationships/image" Target="../media/image56.png"/><Relationship Id="rId7" Type="http://schemas.openxmlformats.org/officeDocument/2006/relationships/image" Target="../media/image58.wmf"/><Relationship Id="rId12" Type="http://schemas.openxmlformats.org/officeDocument/2006/relationships/oleObject" Target="../embeddings/oleObject31.bin"/><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oleObject" Target="../embeddings/oleObject28.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59.wmf"/></Relationships>
</file>

<file path=ppt/slides/_rels/slide34.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21.png"/><Relationship Id="rId1" Type="http://schemas.openxmlformats.org/officeDocument/2006/relationships/slideLayout" Target="../slideLayouts/slideLayout13.xml"/><Relationship Id="rId4" Type="http://schemas.openxmlformats.org/officeDocument/2006/relationships/image" Target="../media/image64.wmf"/></Relationships>
</file>

<file path=ppt/slides/_rels/slide36.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7.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9.wmf"/><Relationship Id="rId5" Type="http://schemas.openxmlformats.org/officeDocument/2006/relationships/oleObject" Target="../embeddings/oleObject34.bin"/><Relationship Id="rId4" Type="http://schemas.openxmlformats.org/officeDocument/2006/relationships/image" Target="../media/image68.w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14.xml"/><Relationship Id="rId1" Type="http://schemas.openxmlformats.org/officeDocument/2006/relationships/vmlDrawing" Target="../drawings/vmlDrawing18.vml"/><Relationship Id="rId6" Type="http://schemas.openxmlformats.org/officeDocument/2006/relationships/image" Target="../media/image71.wmf"/><Relationship Id="rId5" Type="http://schemas.openxmlformats.org/officeDocument/2006/relationships/oleObject" Target="../embeddings/oleObject36.bin"/><Relationship Id="rId4" Type="http://schemas.openxmlformats.org/officeDocument/2006/relationships/image" Target="../media/image70.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4.xml"/><Relationship Id="rId1" Type="http://schemas.openxmlformats.org/officeDocument/2006/relationships/vmlDrawing" Target="../drawings/vmlDrawing19.vml"/><Relationship Id="rId6" Type="http://schemas.openxmlformats.org/officeDocument/2006/relationships/image" Target="../media/image74.wmf"/><Relationship Id="rId5" Type="http://schemas.openxmlformats.org/officeDocument/2006/relationships/oleObject" Target="../embeddings/oleObject39.bin"/><Relationship Id="rId4" Type="http://schemas.openxmlformats.org/officeDocument/2006/relationships/image" Target="../media/image73.wmf"/></Relationships>
</file>

<file path=ppt/slides/_rels/slide42.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14.xml"/><Relationship Id="rId1" Type="http://schemas.openxmlformats.org/officeDocument/2006/relationships/vmlDrawing" Target="../drawings/vmlDrawing20.vml"/><Relationship Id="rId6" Type="http://schemas.openxmlformats.org/officeDocument/2006/relationships/image" Target="../media/image76.wmf"/><Relationship Id="rId5" Type="http://schemas.openxmlformats.org/officeDocument/2006/relationships/oleObject" Target="../embeddings/oleObject41.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43.bin"/></Relationships>
</file>

<file path=ppt/slides/_rels/slide43.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80.wmf"/><Relationship Id="rId5" Type="http://schemas.openxmlformats.org/officeDocument/2006/relationships/oleObject" Target="../embeddings/oleObject45.bin"/><Relationship Id="rId4" Type="http://schemas.openxmlformats.org/officeDocument/2006/relationships/image" Target="../media/image79.wmf"/></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51.bin"/><Relationship Id="rId18" Type="http://schemas.openxmlformats.org/officeDocument/2006/relationships/image" Target="../media/image89.wmf"/><Relationship Id="rId26" Type="http://schemas.openxmlformats.org/officeDocument/2006/relationships/image" Target="../media/image93.wmf"/><Relationship Id="rId3" Type="http://schemas.openxmlformats.org/officeDocument/2006/relationships/image" Target="../media/image56.png"/><Relationship Id="rId21" Type="http://schemas.openxmlformats.org/officeDocument/2006/relationships/oleObject" Target="../embeddings/oleObject55.bin"/><Relationship Id="rId7" Type="http://schemas.openxmlformats.org/officeDocument/2006/relationships/oleObject" Target="../embeddings/oleObject48.bin"/><Relationship Id="rId12" Type="http://schemas.openxmlformats.org/officeDocument/2006/relationships/image" Target="../media/image86.wmf"/><Relationship Id="rId17" Type="http://schemas.openxmlformats.org/officeDocument/2006/relationships/oleObject" Target="../embeddings/oleObject53.bin"/><Relationship Id="rId25" Type="http://schemas.openxmlformats.org/officeDocument/2006/relationships/oleObject" Target="../embeddings/oleObject57.bin"/><Relationship Id="rId2" Type="http://schemas.openxmlformats.org/officeDocument/2006/relationships/slideLayout" Target="../slideLayouts/slideLayout13.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22.vml"/><Relationship Id="rId6" Type="http://schemas.openxmlformats.org/officeDocument/2006/relationships/image" Target="../media/image83.wmf"/><Relationship Id="rId11" Type="http://schemas.openxmlformats.org/officeDocument/2006/relationships/oleObject" Target="../embeddings/oleObject50.bin"/><Relationship Id="rId24" Type="http://schemas.openxmlformats.org/officeDocument/2006/relationships/image" Target="../media/image92.wmf"/><Relationship Id="rId5" Type="http://schemas.openxmlformats.org/officeDocument/2006/relationships/oleObject" Target="../embeddings/oleObject47.bin"/><Relationship Id="rId15" Type="http://schemas.openxmlformats.org/officeDocument/2006/relationships/oleObject" Target="../embeddings/oleObject52.bin"/><Relationship Id="rId23" Type="http://schemas.openxmlformats.org/officeDocument/2006/relationships/oleObject" Target="../embeddings/oleObject56.bin"/><Relationship Id="rId10" Type="http://schemas.openxmlformats.org/officeDocument/2006/relationships/image" Target="../media/image85.wmf"/><Relationship Id="rId19" Type="http://schemas.openxmlformats.org/officeDocument/2006/relationships/oleObject" Target="../embeddings/oleObject54.bin"/><Relationship Id="rId4" Type="http://schemas.openxmlformats.org/officeDocument/2006/relationships/image" Target="../media/image82.png"/><Relationship Id="rId9" Type="http://schemas.openxmlformats.org/officeDocument/2006/relationships/oleObject" Target="../embeddings/oleObject49.bin"/><Relationship Id="rId14" Type="http://schemas.openxmlformats.org/officeDocument/2006/relationships/image" Target="../media/image87.wmf"/><Relationship Id="rId22" Type="http://schemas.openxmlformats.org/officeDocument/2006/relationships/image" Target="../media/image91.wmf"/></Relationships>
</file>

<file path=ppt/slides/_rels/slide46.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63.bin"/><Relationship Id="rId18" Type="http://schemas.openxmlformats.org/officeDocument/2006/relationships/image" Target="../media/image90.wmf"/><Relationship Id="rId3" Type="http://schemas.openxmlformats.org/officeDocument/2006/relationships/oleObject" Target="../embeddings/oleObject58.bin"/><Relationship Id="rId21" Type="http://schemas.openxmlformats.org/officeDocument/2006/relationships/oleObject" Target="../embeddings/oleObject67.bin"/><Relationship Id="rId7" Type="http://schemas.openxmlformats.org/officeDocument/2006/relationships/oleObject" Target="../embeddings/oleObject60.bin"/><Relationship Id="rId12" Type="http://schemas.openxmlformats.org/officeDocument/2006/relationships/image" Target="../media/image87.wmf"/><Relationship Id="rId17" Type="http://schemas.openxmlformats.org/officeDocument/2006/relationships/oleObject" Target="../embeddings/oleObject65.bin"/><Relationship Id="rId2" Type="http://schemas.openxmlformats.org/officeDocument/2006/relationships/slideLayout" Target="../slideLayouts/slideLayout13.xml"/><Relationship Id="rId16" Type="http://schemas.openxmlformats.org/officeDocument/2006/relationships/image" Target="../media/image89.wmf"/><Relationship Id="rId20" Type="http://schemas.openxmlformats.org/officeDocument/2006/relationships/image" Target="../media/image91.wmf"/><Relationship Id="rId1" Type="http://schemas.openxmlformats.org/officeDocument/2006/relationships/vmlDrawing" Target="../drawings/vmlDrawing23.vml"/><Relationship Id="rId6" Type="http://schemas.openxmlformats.org/officeDocument/2006/relationships/image" Target="../media/image84.wmf"/><Relationship Id="rId11" Type="http://schemas.openxmlformats.org/officeDocument/2006/relationships/oleObject" Target="../embeddings/oleObject62.bin"/><Relationship Id="rId24" Type="http://schemas.openxmlformats.org/officeDocument/2006/relationships/image" Target="../media/image93.wmf"/><Relationship Id="rId5" Type="http://schemas.openxmlformats.org/officeDocument/2006/relationships/oleObject" Target="../embeddings/oleObject59.bin"/><Relationship Id="rId15" Type="http://schemas.openxmlformats.org/officeDocument/2006/relationships/oleObject" Target="../embeddings/oleObject64.bin"/><Relationship Id="rId23" Type="http://schemas.openxmlformats.org/officeDocument/2006/relationships/oleObject" Target="../embeddings/oleObject68.bin"/><Relationship Id="rId10" Type="http://schemas.openxmlformats.org/officeDocument/2006/relationships/image" Target="../media/image86.wmf"/><Relationship Id="rId19" Type="http://schemas.openxmlformats.org/officeDocument/2006/relationships/oleObject" Target="../embeddings/oleObject66.bin"/><Relationship Id="rId4" Type="http://schemas.openxmlformats.org/officeDocument/2006/relationships/image" Target="../media/image83.wmf"/><Relationship Id="rId9" Type="http://schemas.openxmlformats.org/officeDocument/2006/relationships/oleObject" Target="../embeddings/oleObject61.bin"/><Relationship Id="rId14" Type="http://schemas.openxmlformats.org/officeDocument/2006/relationships/image" Target="../media/image88.wmf"/><Relationship Id="rId22" Type="http://schemas.openxmlformats.org/officeDocument/2006/relationships/image" Target="../media/image92.wmf"/></Relationships>
</file>

<file path=ppt/slides/_rels/slide48.xml.rels><?xml version="1.0" encoding="UTF-8" standalone="yes"?>
<Relationships xmlns="http://schemas.openxmlformats.org/package/2006/relationships"><Relationship Id="rId3" Type="http://schemas.openxmlformats.org/officeDocument/2006/relationships/image" Target="../media/image97.wmf"/><Relationship Id="rId7" Type="http://schemas.openxmlformats.org/officeDocument/2006/relationships/image" Target="../media/image96.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70.bin"/><Relationship Id="rId5" Type="http://schemas.openxmlformats.org/officeDocument/2006/relationships/image" Target="../media/image83.wmf"/><Relationship Id="rId4" Type="http://schemas.openxmlformats.org/officeDocument/2006/relationships/oleObject" Target="../embeddings/oleObject69.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98.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07.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75.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12.wmf"/><Relationship Id="rId5" Type="http://schemas.openxmlformats.org/officeDocument/2006/relationships/oleObject" Target="../embeddings/oleObject78.bin"/><Relationship Id="rId4" Type="http://schemas.openxmlformats.org/officeDocument/2006/relationships/image" Target="../media/image111.wmf"/></Relationships>
</file>

<file path=ppt/slides/_rels/slide58.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13.wmf"/><Relationship Id="rId4" Type="http://schemas.openxmlformats.org/officeDocument/2006/relationships/oleObject" Target="../embeddings/oleObject79.bin"/></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15.wmf"/></Relationships>
</file>

<file path=ppt/slides/_rels/slide6.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8.wmf"/><Relationship Id="rId5" Type="http://schemas.openxmlformats.org/officeDocument/2006/relationships/oleObject" Target="../embeddings/oleObject82.bin"/><Relationship Id="rId4" Type="http://schemas.openxmlformats.org/officeDocument/2006/relationships/image" Target="../media/image11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0.wmf"/><Relationship Id="rId5" Type="http://schemas.openxmlformats.org/officeDocument/2006/relationships/oleObject" Target="../embeddings/oleObject84.bin"/><Relationship Id="rId4" Type="http://schemas.openxmlformats.org/officeDocument/2006/relationships/image" Target="../media/image119.wmf"/></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23.wmf"/></Relationships>
</file>

<file path=ppt/slides/_rels/slide66.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32.wmf"/><Relationship Id="rId5" Type="http://schemas.openxmlformats.org/officeDocument/2006/relationships/oleObject" Target="../embeddings/oleObject87.bin"/><Relationship Id="rId4" Type="http://schemas.openxmlformats.org/officeDocument/2006/relationships/image" Target="../media/image131.wmf"/></Relationships>
</file>

<file path=ppt/slides/_rels/slide73.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88.bin"/><Relationship Id="rId7"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36.wmf"/><Relationship Id="rId5" Type="http://schemas.openxmlformats.org/officeDocument/2006/relationships/oleObject" Target="../embeddings/oleObject89.bin"/><Relationship Id="rId10" Type="http://schemas.openxmlformats.org/officeDocument/2006/relationships/image" Target="../media/image138.wmf"/><Relationship Id="rId4" Type="http://schemas.openxmlformats.org/officeDocument/2006/relationships/image" Target="../media/image135.wmf"/><Relationship Id="rId9" Type="http://schemas.openxmlformats.org/officeDocument/2006/relationships/oleObject" Target="../embeddings/oleObject91.bin"/></Relationships>
</file>

<file path=ppt/slides/_rels/slide75.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41.wmf"/></Relationships>
</file>

<file path=ppt/slides/_rels/slide77.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45.wmf"/><Relationship Id="rId5" Type="http://schemas.openxmlformats.org/officeDocument/2006/relationships/oleObject" Target="../embeddings/oleObject94.bin"/><Relationship Id="rId4" Type="http://schemas.openxmlformats.org/officeDocument/2006/relationships/image" Target="../media/image144.w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51.wmf"/><Relationship Id="rId5" Type="http://schemas.openxmlformats.org/officeDocument/2006/relationships/oleObject" Target="../embeddings/oleObject96.bin"/><Relationship Id="rId4" Type="http://schemas.openxmlformats.org/officeDocument/2006/relationships/image" Target="../media/image150.wmf"/></Relationships>
</file>

<file path=ppt/slides/_rels/slide83.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15.xml"/><Relationship Id="rId1" Type="http://schemas.openxmlformats.org/officeDocument/2006/relationships/vmlDrawing" Target="../drawings/vmlDrawing38.vml"/><Relationship Id="rId6" Type="http://schemas.openxmlformats.org/officeDocument/2006/relationships/image" Target="../media/image152.wmf"/><Relationship Id="rId5" Type="http://schemas.openxmlformats.org/officeDocument/2006/relationships/oleObject" Target="../embeddings/oleObject98.bin"/><Relationship Id="rId4" Type="http://schemas.openxmlformats.org/officeDocument/2006/relationships/image" Target="../media/image151.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15.xml"/><Relationship Id="rId1" Type="http://schemas.openxmlformats.org/officeDocument/2006/relationships/vmlDrawing" Target="../drawings/vmlDrawing39.vml"/><Relationship Id="rId6" Type="http://schemas.openxmlformats.org/officeDocument/2006/relationships/image" Target="../media/image155.wmf"/><Relationship Id="rId5" Type="http://schemas.openxmlformats.org/officeDocument/2006/relationships/oleObject" Target="../embeddings/oleObject101.bin"/><Relationship Id="rId4" Type="http://schemas.openxmlformats.org/officeDocument/2006/relationships/image" Target="../media/image154.wmf"/></Relationships>
</file>

<file path=ppt/slides/_rels/slide8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161.wmf"/></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163.wmf"/></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2.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457200" y="1419225"/>
            <a:ext cx="8229600" cy="1965325"/>
          </a:xfrm>
        </p:spPr>
        <p:txBody>
          <a:bodyPr/>
          <a:lstStyle/>
          <a:p>
            <a:pPr eaLnBrk="1" hangingPunct="1">
              <a:defRPr/>
            </a:pPr>
            <a:r>
              <a:rPr lang="en-US" sz="2400" dirty="0" smtClean="0"/>
              <a:t/>
            </a:r>
            <a:br>
              <a:rPr lang="en-US" sz="2400" dirty="0" smtClean="0"/>
            </a:br>
            <a:r>
              <a:rPr lang="en-US" sz="3200" dirty="0" smtClean="0"/>
              <a:t/>
            </a:r>
            <a:br>
              <a:rPr lang="en-US" sz="3200" dirty="0" smtClean="0"/>
            </a:br>
            <a:r>
              <a:rPr lang="en-US" sz="4000" dirty="0" smtClean="0"/>
              <a:t>Intensity Transformation and Spatial Filtering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9A15CA2-F8DF-49B7-85DF-DB93F0F6EDBE}" type="datetime1">
              <a:rPr lang="en-US" altLang="en-US" sz="1000" smtClean="0">
                <a:latin typeface="Arial" charset="0"/>
              </a:rPr>
              <a:pPr/>
              <a:t>1/10/2023</a:t>
            </a:fld>
            <a:endParaRPr lang="en-US" altLang="en-US" sz="1000" smtClean="0">
              <a:latin typeface="Arial" charset="0"/>
            </a:endParaRPr>
          </a:p>
        </p:txBody>
      </p:sp>
      <p:sp>
        <p:nvSpPr>
          <p:cNvPr id="1229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C5A0204-3B16-4CC9-A586-32F5BD89A109}" type="slidenum">
              <a:rPr lang="en-US" altLang="en-US" sz="1000">
                <a:latin typeface="Arial" charset="0"/>
              </a:rPr>
              <a:pPr/>
              <a:t>10</a:t>
            </a:fld>
            <a:endParaRPr lang="en-US" altLang="en-US" sz="1000">
              <a:latin typeface="Arial" charset="0"/>
            </a:endParaRPr>
          </a:p>
        </p:txBody>
      </p:sp>
      <p:sp>
        <p:nvSpPr>
          <p:cNvPr id="244738" name="Rectangle 2"/>
          <p:cNvSpPr>
            <a:spLocks noGrp="1" noRot="1" noChangeArrowheads="1"/>
          </p:cNvSpPr>
          <p:nvPr>
            <p:ph type="title"/>
          </p:nvPr>
        </p:nvSpPr>
        <p:spPr/>
        <p:txBody>
          <a:bodyPr/>
          <a:lstStyle/>
          <a:p>
            <a:pPr eaLnBrk="1" hangingPunct="1">
              <a:defRPr/>
            </a:pPr>
            <a:r>
              <a:rPr lang="en-US" sz="3200" smtClean="0"/>
              <a:t>Example: Log Transformations</a:t>
            </a:r>
          </a:p>
        </p:txBody>
      </p:sp>
      <p:pic>
        <p:nvPicPr>
          <p:cNvPr id="1229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870075"/>
            <a:ext cx="7348537" cy="36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488" y="1878013"/>
            <a:ext cx="1630362" cy="233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D06AB53-46F8-44A6-ABBC-00B340FB606A}" type="datetime1">
              <a:rPr lang="en-US" altLang="en-US" sz="1000" smtClean="0">
                <a:latin typeface="Arial" charset="0"/>
              </a:rPr>
              <a:pPr/>
              <a:t>1/10/2023</a:t>
            </a:fld>
            <a:endParaRPr lang="en-US" altLang="en-US" sz="1000" smtClean="0">
              <a:latin typeface="Arial" charset="0"/>
            </a:endParaRPr>
          </a:p>
        </p:txBody>
      </p:sp>
      <p:sp>
        <p:nvSpPr>
          <p:cNvPr id="1331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265071D-650B-491A-A7D7-F7C5705C433B}" type="slidenum">
              <a:rPr lang="en-US" altLang="en-US" sz="1000">
                <a:latin typeface="Arial" charset="0"/>
              </a:rPr>
              <a:pPr/>
              <a:t>11</a:t>
            </a:fld>
            <a:endParaRPr lang="en-US" altLang="en-US" sz="1000">
              <a:latin typeface="Arial" charset="0"/>
            </a:endParaRPr>
          </a:p>
        </p:txBody>
      </p:sp>
      <p:sp>
        <p:nvSpPr>
          <p:cNvPr id="246786" name="Rectangle 2"/>
          <p:cNvSpPr>
            <a:spLocks noGrp="1" noRot="1" noChangeArrowheads="1"/>
          </p:cNvSpPr>
          <p:nvPr>
            <p:ph type="title"/>
          </p:nvPr>
        </p:nvSpPr>
        <p:spPr/>
        <p:txBody>
          <a:bodyPr/>
          <a:lstStyle/>
          <a:p>
            <a:pPr eaLnBrk="1" hangingPunct="1">
              <a:defRPr/>
            </a:pPr>
            <a:r>
              <a:rPr lang="en-US" sz="3200" smtClean="0"/>
              <a:t>Power-Law (Gamma) Transformations</a:t>
            </a:r>
          </a:p>
        </p:txBody>
      </p:sp>
      <p:graphicFrame>
        <p:nvGraphicFramePr>
          <p:cNvPr id="246789" name="Object 5"/>
          <p:cNvGraphicFramePr>
            <a:graphicFrameLocks noChangeAspect="1"/>
          </p:cNvGraphicFramePr>
          <p:nvPr/>
        </p:nvGraphicFramePr>
        <p:xfrm>
          <a:off x="6500813" y="1739900"/>
          <a:ext cx="2087562" cy="927100"/>
        </p:xfrm>
        <a:graphic>
          <a:graphicData uri="http://schemas.openxmlformats.org/presentationml/2006/ole">
            <mc:AlternateContent xmlns:mc="http://schemas.openxmlformats.org/markup-compatibility/2006">
              <mc:Choice xmlns:v="urn:schemas-microsoft-com:vml" Requires="v">
                <p:oleObj spid="_x0000_s13323" name="Equation" r:id="rId3" imgW="457002" imgH="203112" progId="Equation.DSMT4">
                  <p:embed/>
                </p:oleObj>
              </mc:Choice>
              <mc:Fallback>
                <p:oleObj name="Equation" r:id="rId3" imgW="457002" imgH="203112"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3" y="1739900"/>
                        <a:ext cx="2087562"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838" y="1338263"/>
            <a:ext cx="5132387" cy="474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7775" y="3079750"/>
            <a:ext cx="2393950" cy="300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46789"/>
                                        </p:tgtEl>
                                        <p:attrNameLst>
                                          <p:attrName>style.visibility</p:attrName>
                                        </p:attrNameLst>
                                      </p:cBhvr>
                                      <p:to>
                                        <p:strVal val="visible"/>
                                      </p:to>
                                    </p:set>
                                    <p:animEffect transition="in" filter="checkerboard(across)">
                                      <p:cBhvr>
                                        <p:cTn id="7" dur="500"/>
                                        <p:tgtEl>
                                          <p:spTgt spid="246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293E86C-A23D-49A3-84FD-80967E17F78C}" type="datetime1">
              <a:rPr lang="en-US" altLang="en-US" sz="1000" smtClean="0">
                <a:latin typeface="Arial" charset="0"/>
              </a:rPr>
              <a:pPr/>
              <a:t>1/10/2023</a:t>
            </a:fld>
            <a:endParaRPr lang="en-US" altLang="en-US" sz="1000" smtClean="0">
              <a:latin typeface="Arial" charset="0"/>
            </a:endParaRPr>
          </a:p>
        </p:txBody>
      </p:sp>
      <p:sp>
        <p:nvSpPr>
          <p:cNvPr id="1433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FF3185E-E168-4F59-AD72-54E4491A9932}" type="slidenum">
              <a:rPr lang="en-US" altLang="en-US" sz="1000">
                <a:latin typeface="Arial" charset="0"/>
              </a:rPr>
              <a:pPr/>
              <a:t>12</a:t>
            </a:fld>
            <a:endParaRPr lang="en-US" altLang="en-US" sz="1000">
              <a:latin typeface="Arial" charset="0"/>
            </a:endParaRPr>
          </a:p>
        </p:txBody>
      </p:sp>
      <p:sp>
        <p:nvSpPr>
          <p:cNvPr id="247810" name="Rectangle 2"/>
          <p:cNvSpPr>
            <a:spLocks noGrp="1" noRot="1" noChangeArrowheads="1"/>
          </p:cNvSpPr>
          <p:nvPr>
            <p:ph type="title"/>
          </p:nvPr>
        </p:nvSpPr>
        <p:spPr/>
        <p:txBody>
          <a:bodyPr/>
          <a:lstStyle/>
          <a:p>
            <a:pPr eaLnBrk="1" hangingPunct="1">
              <a:defRPr/>
            </a:pPr>
            <a:r>
              <a:rPr lang="en-US" sz="3200" smtClean="0"/>
              <a:t>Example: Gamma Transformations</a:t>
            </a:r>
          </a:p>
        </p:txBody>
      </p:sp>
      <p:pic>
        <p:nvPicPr>
          <p:cNvPr id="143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1098550"/>
            <a:ext cx="4735513"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325" y="1098550"/>
            <a:ext cx="2266950" cy="460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CF10A20-FF4C-4B1D-880D-725CAA13AC08}" type="datetime1">
              <a:rPr lang="en-US" altLang="en-US" sz="1000" smtClean="0">
                <a:latin typeface="Arial" charset="0"/>
              </a:rPr>
              <a:pPr/>
              <a:t>1/10/2023</a:t>
            </a:fld>
            <a:endParaRPr lang="en-US" altLang="en-US" sz="1000" smtClean="0">
              <a:latin typeface="Arial" charset="0"/>
            </a:endParaRPr>
          </a:p>
        </p:txBody>
      </p:sp>
      <p:sp>
        <p:nvSpPr>
          <p:cNvPr id="1536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D87FE4D-3AD5-49FE-BA84-B55327438F69}" type="slidenum">
              <a:rPr lang="en-US" altLang="en-US" sz="1000">
                <a:latin typeface="Arial" charset="0"/>
              </a:rPr>
              <a:pPr/>
              <a:t>13</a:t>
            </a:fld>
            <a:endParaRPr lang="en-US" altLang="en-US" sz="1000">
              <a:latin typeface="Arial" charset="0"/>
            </a:endParaRPr>
          </a:p>
        </p:txBody>
      </p:sp>
      <p:sp>
        <p:nvSpPr>
          <p:cNvPr id="248834" name="Rectangle 2"/>
          <p:cNvSpPr>
            <a:spLocks noGrp="1" noRot="1" noChangeArrowheads="1"/>
          </p:cNvSpPr>
          <p:nvPr>
            <p:ph type="title"/>
          </p:nvPr>
        </p:nvSpPr>
        <p:spPr/>
        <p:txBody>
          <a:bodyPr/>
          <a:lstStyle/>
          <a:p>
            <a:pPr eaLnBrk="1" hangingPunct="1">
              <a:defRPr/>
            </a:pPr>
            <a:r>
              <a:rPr lang="en-US" sz="3200" smtClean="0"/>
              <a:t>Example: Gamma Transformations</a:t>
            </a:r>
          </a:p>
        </p:txBody>
      </p:sp>
      <p:pic>
        <p:nvPicPr>
          <p:cNvPr id="153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625" y="1098550"/>
            <a:ext cx="4735513"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8" name="Text Box 6"/>
          <p:cNvSpPr txBox="1">
            <a:spLocks noChangeArrowheads="1"/>
          </p:cNvSpPr>
          <p:nvPr/>
        </p:nvSpPr>
        <p:spPr bwMode="auto">
          <a:xfrm>
            <a:off x="6442075" y="1017588"/>
            <a:ext cx="2730500"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a:t>Cathode ray tube (CRT) devices have an intensity-to-voltage response that is a power function, with exponents varying from approximately 1.8 to 2.5</a:t>
            </a:r>
          </a:p>
        </p:txBody>
      </p:sp>
      <p:graphicFrame>
        <p:nvGraphicFramePr>
          <p:cNvPr id="248839" name="Object 7"/>
          <p:cNvGraphicFramePr>
            <a:graphicFrameLocks noGrp="1" noChangeAspect="1"/>
          </p:cNvGraphicFramePr>
          <p:nvPr>
            <p:ph idx="1"/>
          </p:nvPr>
        </p:nvGraphicFramePr>
        <p:xfrm>
          <a:off x="-14288" y="4008438"/>
          <a:ext cx="1839913" cy="717550"/>
        </p:xfrm>
        <a:graphic>
          <a:graphicData uri="http://schemas.openxmlformats.org/presentationml/2006/ole">
            <mc:AlternateContent xmlns:mc="http://schemas.openxmlformats.org/markup-compatibility/2006">
              <mc:Choice xmlns:v="urn:schemas-microsoft-com:vml" Requires="v">
                <p:oleObj spid="_x0000_s15371" name="Equation" r:id="rId4" imgW="520474" imgH="203112" progId="Equation.DSMT4">
                  <p:embed/>
                </p:oleObj>
              </mc:Choice>
              <mc:Fallback>
                <p:oleObj name="Equation" r:id="rId4" imgW="520474" imgH="203112"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8" y="4008438"/>
                        <a:ext cx="1839913"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48838"/>
                                        </p:tgtEl>
                                        <p:attrNameLst>
                                          <p:attrName>style.visibility</p:attrName>
                                        </p:attrNameLst>
                                      </p:cBhvr>
                                      <p:to>
                                        <p:strVal val="visible"/>
                                      </p:to>
                                    </p:set>
                                    <p:animEffect transition="in" filter="checkerboard(across)">
                                      <p:cBhvr>
                                        <p:cTn id="7" dur="500"/>
                                        <p:tgtEl>
                                          <p:spTgt spid="248838"/>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248839"/>
                                        </p:tgtEl>
                                        <p:attrNameLst>
                                          <p:attrName>style.visibility</p:attrName>
                                        </p:attrNameLst>
                                      </p:cBhvr>
                                      <p:to>
                                        <p:strVal val="visible"/>
                                      </p:to>
                                    </p:set>
                                    <p:animEffect transition="in" filter="checkerboard(across)">
                                      <p:cBhvr>
                                        <p:cTn id="11" dur="500"/>
                                        <p:tgtEl>
                                          <p:spTgt spid="248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6CB0C2F-9357-4E8F-A439-702DEF8CCEA8}" type="datetime1">
              <a:rPr lang="en-US" altLang="en-US" sz="1000" smtClean="0">
                <a:latin typeface="Arial" charset="0"/>
              </a:rPr>
              <a:pPr/>
              <a:t>1/10/2023</a:t>
            </a:fld>
            <a:endParaRPr lang="en-US" altLang="en-US" sz="1000" smtClean="0">
              <a:latin typeface="Arial" charset="0"/>
            </a:endParaRPr>
          </a:p>
        </p:txBody>
      </p:sp>
      <p:sp>
        <p:nvSpPr>
          <p:cNvPr id="1638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E3CA2D2-81DE-4BF7-9BC0-3CD8F97AC91C}" type="slidenum">
              <a:rPr lang="en-US" altLang="en-US" sz="1000">
                <a:latin typeface="Arial" charset="0"/>
              </a:rPr>
              <a:pPr/>
              <a:t>14</a:t>
            </a:fld>
            <a:endParaRPr lang="en-US" altLang="en-US" sz="1000">
              <a:latin typeface="Arial" charset="0"/>
            </a:endParaRPr>
          </a:p>
        </p:txBody>
      </p:sp>
      <p:sp>
        <p:nvSpPr>
          <p:cNvPr id="250882" name="Rectangle 2"/>
          <p:cNvSpPr>
            <a:spLocks noGrp="1" noRot="1" noChangeArrowheads="1"/>
          </p:cNvSpPr>
          <p:nvPr>
            <p:ph type="title"/>
          </p:nvPr>
        </p:nvSpPr>
        <p:spPr/>
        <p:txBody>
          <a:bodyPr/>
          <a:lstStyle/>
          <a:p>
            <a:pPr eaLnBrk="1" hangingPunct="1">
              <a:defRPr/>
            </a:pPr>
            <a:r>
              <a:rPr lang="en-US" sz="3200" smtClean="0"/>
              <a:t>Example: Gamma Transformations</a:t>
            </a:r>
          </a:p>
        </p:txBody>
      </p:sp>
      <p:pic>
        <p:nvPicPr>
          <p:cNvPr id="16389" name="Picture 3"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425" y="1060450"/>
            <a:ext cx="4454525" cy="579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1042988"/>
            <a:ext cx="1682750" cy="569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890" name="Oval 10"/>
          <p:cNvSpPr>
            <a:spLocks noChangeArrowheads="1"/>
          </p:cNvSpPr>
          <p:nvPr/>
        </p:nvSpPr>
        <p:spPr bwMode="auto">
          <a:xfrm>
            <a:off x="2203450" y="149542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0891" name="Oval 11"/>
          <p:cNvSpPr>
            <a:spLocks noChangeArrowheads="1"/>
          </p:cNvSpPr>
          <p:nvPr/>
        </p:nvSpPr>
        <p:spPr bwMode="auto">
          <a:xfrm>
            <a:off x="4470400" y="1504950"/>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0892" name="Oval 12"/>
          <p:cNvSpPr>
            <a:spLocks noChangeArrowheads="1"/>
          </p:cNvSpPr>
          <p:nvPr/>
        </p:nvSpPr>
        <p:spPr bwMode="auto">
          <a:xfrm>
            <a:off x="2222500" y="4386263"/>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0893" name="Oval 13"/>
          <p:cNvSpPr>
            <a:spLocks noChangeArrowheads="1"/>
          </p:cNvSpPr>
          <p:nvPr/>
        </p:nvSpPr>
        <p:spPr bwMode="auto">
          <a:xfrm>
            <a:off x="4475163" y="441007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0890"/>
                                        </p:tgtEl>
                                        <p:attrNameLst>
                                          <p:attrName>style.visibility</p:attrName>
                                        </p:attrNameLst>
                                      </p:cBhvr>
                                      <p:to>
                                        <p:strVal val="visible"/>
                                      </p:to>
                                    </p:set>
                                    <p:animEffect transition="in" filter="blinds(horizontal)">
                                      <p:cBhvr>
                                        <p:cTn id="7" dur="500"/>
                                        <p:tgtEl>
                                          <p:spTgt spid="250890"/>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50891"/>
                                        </p:tgtEl>
                                        <p:attrNameLst>
                                          <p:attrName>style.visibility</p:attrName>
                                        </p:attrNameLst>
                                      </p:cBhvr>
                                      <p:to>
                                        <p:strVal val="visible"/>
                                      </p:to>
                                    </p:set>
                                    <p:animEffect transition="in" filter="blinds(horizontal)">
                                      <p:cBhvr>
                                        <p:cTn id="11" dur="500"/>
                                        <p:tgtEl>
                                          <p:spTgt spid="250891"/>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0892"/>
                                        </p:tgtEl>
                                        <p:attrNameLst>
                                          <p:attrName>style.visibility</p:attrName>
                                        </p:attrNameLst>
                                      </p:cBhvr>
                                      <p:to>
                                        <p:strVal val="visible"/>
                                      </p:to>
                                    </p:set>
                                    <p:animEffect transition="in" filter="blinds(horizontal)">
                                      <p:cBhvr>
                                        <p:cTn id="15" dur="500"/>
                                        <p:tgtEl>
                                          <p:spTgt spid="250892"/>
                                        </p:tgtEl>
                                      </p:cBhvr>
                                    </p:animEffect>
                                  </p:childTnLst>
                                </p:cTn>
                              </p:par>
                            </p:childTnLst>
                          </p:cTn>
                        </p:par>
                        <p:par>
                          <p:cTn id="16" fill="hold" nodeType="afterGroup">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50893"/>
                                        </p:tgtEl>
                                        <p:attrNameLst>
                                          <p:attrName>style.visibility</p:attrName>
                                        </p:attrNameLst>
                                      </p:cBhvr>
                                      <p:to>
                                        <p:strVal val="visible"/>
                                      </p:to>
                                    </p:set>
                                    <p:animEffect transition="in" filter="blinds(horizontal)">
                                      <p:cBhvr>
                                        <p:cTn id="19" dur="500"/>
                                        <p:tgtEl>
                                          <p:spTgt spid="250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90" grpId="0" animBg="1"/>
      <p:bldP spid="250891" grpId="0" animBg="1"/>
      <p:bldP spid="250892" grpId="0" animBg="1"/>
      <p:bldP spid="2508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226C2AC-473F-41F4-8944-BF239E2FBC64}" type="datetime1">
              <a:rPr lang="en-US" altLang="en-US" sz="1000" smtClean="0">
                <a:latin typeface="Arial" charset="0"/>
              </a:rPr>
              <a:pPr/>
              <a:t>1/10/2023</a:t>
            </a:fld>
            <a:endParaRPr lang="en-US" altLang="en-US" sz="1000" smtClean="0">
              <a:latin typeface="Arial" charset="0"/>
            </a:endParaRPr>
          </a:p>
        </p:txBody>
      </p:sp>
      <p:sp>
        <p:nvSpPr>
          <p:cNvPr id="1741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B49183C-490F-4AF9-A916-B96B7AF15569}" type="slidenum">
              <a:rPr lang="en-US" altLang="en-US" sz="1000">
                <a:latin typeface="Arial" charset="0"/>
              </a:rPr>
              <a:pPr/>
              <a:t>15</a:t>
            </a:fld>
            <a:endParaRPr lang="en-US" altLang="en-US" sz="1000">
              <a:latin typeface="Arial" charset="0"/>
            </a:endParaRPr>
          </a:p>
        </p:txBody>
      </p:sp>
      <p:sp>
        <p:nvSpPr>
          <p:cNvPr id="251906" name="Rectangle 2"/>
          <p:cNvSpPr>
            <a:spLocks noGrp="1" noRot="1" noChangeArrowheads="1"/>
          </p:cNvSpPr>
          <p:nvPr>
            <p:ph type="title"/>
          </p:nvPr>
        </p:nvSpPr>
        <p:spPr/>
        <p:txBody>
          <a:bodyPr/>
          <a:lstStyle/>
          <a:p>
            <a:pPr eaLnBrk="1" hangingPunct="1">
              <a:defRPr/>
            </a:pPr>
            <a:r>
              <a:rPr lang="en-US" sz="3200" smtClean="0"/>
              <a:t>Example: Gamma Transformations</a:t>
            </a:r>
          </a:p>
        </p:txBody>
      </p:sp>
      <p:pic>
        <p:nvPicPr>
          <p:cNvPr id="17413" name="Picture 3"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1166813"/>
            <a:ext cx="5653088" cy="562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25" y="1663700"/>
            <a:ext cx="1897063" cy="398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7F6B957-5D7F-4A64-B12F-E77869B1BF4E}" type="datetime1">
              <a:rPr lang="en-US" altLang="en-US" sz="1000" smtClean="0">
                <a:latin typeface="Arial" charset="0"/>
              </a:rPr>
              <a:pPr/>
              <a:t>1/10/2023</a:t>
            </a:fld>
            <a:endParaRPr lang="en-US" altLang="en-US" sz="1000" smtClean="0">
              <a:latin typeface="Arial" charset="0"/>
            </a:endParaRPr>
          </a:p>
        </p:txBody>
      </p:sp>
      <p:sp>
        <p:nvSpPr>
          <p:cNvPr id="1843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DD0A271-318C-4AA0-B4E8-D9F44FDCF3CE}" type="slidenum">
              <a:rPr lang="en-US" altLang="en-US" sz="1000">
                <a:latin typeface="Arial" charset="0"/>
              </a:rPr>
              <a:pPr/>
              <a:t>16</a:t>
            </a:fld>
            <a:endParaRPr lang="en-US" altLang="en-US" sz="1000">
              <a:latin typeface="Arial" charset="0"/>
            </a:endParaRPr>
          </a:p>
        </p:txBody>
      </p:sp>
      <p:sp>
        <p:nvSpPr>
          <p:cNvPr id="252930" name="Rectangle 2"/>
          <p:cNvSpPr>
            <a:spLocks noGrp="1" noRot="1" noChangeArrowheads="1"/>
          </p:cNvSpPr>
          <p:nvPr>
            <p:ph type="title"/>
          </p:nvPr>
        </p:nvSpPr>
        <p:spPr/>
        <p:txBody>
          <a:bodyPr/>
          <a:lstStyle/>
          <a:p>
            <a:pPr eaLnBrk="1" hangingPunct="1">
              <a:defRPr/>
            </a:pPr>
            <a:r>
              <a:rPr lang="en-US" sz="3200" smtClean="0"/>
              <a:t>Piecewise-Linear Transformations</a:t>
            </a:r>
          </a:p>
        </p:txBody>
      </p:sp>
      <p:sp>
        <p:nvSpPr>
          <p:cNvPr id="18437" name="Rectangle 6"/>
          <p:cNvSpPr>
            <a:spLocks noGrp="1" noRot="1" noChangeArrowheads="1"/>
          </p:cNvSpPr>
          <p:nvPr>
            <p:ph type="body" idx="1"/>
          </p:nvPr>
        </p:nvSpPr>
        <p:spPr>
          <a:noFill/>
        </p:spPr>
        <p:txBody>
          <a:bodyPr/>
          <a:lstStyle/>
          <a:p>
            <a:pPr eaLnBrk="1" hangingPunct="1"/>
            <a:r>
              <a:rPr lang="en-US" altLang="en-US" sz="2800" smtClean="0">
                <a:effectLst/>
              </a:rPr>
              <a:t>Contrast Stretching</a:t>
            </a:r>
          </a:p>
          <a:p>
            <a:pPr eaLnBrk="1" hangingPunct="1">
              <a:buFont typeface="Arial" charset="0"/>
              <a:buNone/>
            </a:pPr>
            <a:r>
              <a:rPr lang="en-US" altLang="en-US" sz="2000" smtClean="0">
                <a:effectLst/>
              </a:rPr>
              <a:t>     </a:t>
            </a:r>
            <a:r>
              <a:rPr lang="en-US" altLang="en-US" sz="2000" smtClean="0">
                <a:effectLst/>
                <a:cs typeface="Tahoma" pitchFamily="34" charset="0"/>
              </a:rPr>
              <a:t>— </a:t>
            </a:r>
            <a:r>
              <a:rPr lang="en-US" altLang="en-US" sz="2000" smtClean="0">
                <a:effectLst/>
              </a:rPr>
              <a:t>Expands the range of intensity levels in an image so that it spans the full intensity range of the recording medium or display device.</a:t>
            </a:r>
          </a:p>
          <a:p>
            <a:pPr eaLnBrk="1" hangingPunct="1"/>
            <a:endParaRPr lang="en-US" altLang="en-US" sz="2000" smtClean="0">
              <a:effectLst/>
            </a:endParaRPr>
          </a:p>
          <a:p>
            <a:pPr eaLnBrk="1" hangingPunct="1"/>
            <a:r>
              <a:rPr lang="en-US" altLang="en-US" sz="2800" smtClean="0">
                <a:effectLst/>
              </a:rPr>
              <a:t>Intensity-level Slicing</a:t>
            </a:r>
          </a:p>
          <a:p>
            <a:pPr eaLnBrk="1" hangingPunct="1">
              <a:buFont typeface="Arial" charset="0"/>
              <a:buNone/>
            </a:pPr>
            <a:r>
              <a:rPr lang="en-US" altLang="en-US" sz="2800" smtClean="0">
                <a:effectLst/>
              </a:rPr>
              <a:t>   </a:t>
            </a:r>
            <a:r>
              <a:rPr lang="en-US" altLang="en-US" sz="2000" smtClean="0">
                <a:effectLst/>
                <a:cs typeface="Tahoma" pitchFamily="34" charset="0"/>
              </a:rPr>
              <a:t>— </a:t>
            </a:r>
            <a:r>
              <a:rPr lang="en-US" altLang="en-US" sz="2000" smtClean="0">
                <a:effectLst/>
              </a:rPr>
              <a:t>Highlighting a specific range of intensities in an image often is of interest.</a:t>
            </a:r>
          </a:p>
          <a:p>
            <a:pPr eaLnBrk="1" hangingPunct="1"/>
            <a:endParaRPr lang="en-US" altLang="en-US" sz="2000" smtClean="0">
              <a:effectLst/>
            </a:endParaRPr>
          </a:p>
          <a:p>
            <a:pPr eaLnBrk="1" hangingPunct="1"/>
            <a:endParaRPr lang="en-US" altLang="en-US" sz="2800" smtClean="0">
              <a:effectLs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EFD5BAC-21CD-422A-82AD-B31EB549974C}" type="datetime1">
              <a:rPr lang="en-US" altLang="en-US" sz="1000" smtClean="0">
                <a:latin typeface="Arial" charset="0"/>
              </a:rPr>
              <a:pPr/>
              <a:t>1/10/2023</a:t>
            </a:fld>
            <a:endParaRPr lang="en-US" altLang="en-US" sz="1000" smtClean="0">
              <a:latin typeface="Arial" charset="0"/>
            </a:endParaRPr>
          </a:p>
        </p:txBody>
      </p:sp>
      <p:sp>
        <p:nvSpPr>
          <p:cNvPr id="1945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996D77C-4DAA-4EC8-96A0-7B9854CC9072}" type="slidenum">
              <a:rPr lang="en-US" altLang="en-US" sz="1000">
                <a:latin typeface="Arial" charset="0"/>
              </a:rPr>
              <a:pPr/>
              <a:t>17</a:t>
            </a:fld>
            <a:endParaRPr lang="en-US" altLang="en-US" sz="1000">
              <a:latin typeface="Arial" charset="0"/>
            </a:endParaRPr>
          </a:p>
        </p:txBody>
      </p:sp>
      <p:pic>
        <p:nvPicPr>
          <p:cNvPr id="19460"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966788" y="279400"/>
            <a:ext cx="5872162" cy="5824538"/>
          </a:xfrm>
          <a:noFill/>
        </p:spPr>
      </p:pic>
      <p:pic>
        <p:nvPicPr>
          <p:cNvPr id="1946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3" y="257175"/>
            <a:ext cx="2071687"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3960" name="Rectangle 8"/>
          <p:cNvSpPr>
            <a:spLocks noChangeArrowheads="1"/>
          </p:cNvSpPr>
          <p:nvPr/>
        </p:nvSpPr>
        <p:spPr bwMode="auto">
          <a:xfrm>
            <a:off x="566738" y="0"/>
            <a:ext cx="3336925" cy="32083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3961" name="Rectangle 9"/>
          <p:cNvSpPr>
            <a:spLocks noChangeArrowheads="1"/>
          </p:cNvSpPr>
          <p:nvPr/>
        </p:nvSpPr>
        <p:spPr bwMode="auto">
          <a:xfrm>
            <a:off x="576263" y="2967038"/>
            <a:ext cx="3336925" cy="32083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3962" name="Rectangle 10"/>
          <p:cNvSpPr>
            <a:spLocks noChangeArrowheads="1"/>
          </p:cNvSpPr>
          <p:nvPr/>
        </p:nvSpPr>
        <p:spPr bwMode="auto">
          <a:xfrm>
            <a:off x="3921125" y="3233738"/>
            <a:ext cx="2987675" cy="2932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53961"/>
                                        </p:tgtEl>
                                      </p:cBhvr>
                                    </p:animEffect>
                                    <p:set>
                                      <p:cBhvr>
                                        <p:cTn id="7" dur="1" fill="hold">
                                          <p:stCondLst>
                                            <p:cond delay="499"/>
                                          </p:stCondLst>
                                        </p:cTn>
                                        <p:tgtEl>
                                          <p:spTgt spid="25396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53960"/>
                                        </p:tgtEl>
                                      </p:cBhvr>
                                    </p:animEffect>
                                    <p:set>
                                      <p:cBhvr>
                                        <p:cTn id="12" dur="1" fill="hold">
                                          <p:stCondLst>
                                            <p:cond delay="499"/>
                                          </p:stCondLst>
                                        </p:cTn>
                                        <p:tgtEl>
                                          <p:spTgt spid="253960"/>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xit" presetSubtype="16" fill="hold" grpId="0" nodeType="clickEffect">
                                  <p:stCondLst>
                                    <p:cond delay="0"/>
                                  </p:stCondLst>
                                  <p:childTnLst>
                                    <p:animEffect transition="out" filter="diamond(in)">
                                      <p:cBhvr>
                                        <p:cTn id="16" dur="2000"/>
                                        <p:tgtEl>
                                          <p:spTgt spid="253962"/>
                                        </p:tgtEl>
                                      </p:cBhvr>
                                    </p:animEffect>
                                    <p:set>
                                      <p:cBhvr>
                                        <p:cTn id="17" dur="1" fill="hold">
                                          <p:stCondLst>
                                            <p:cond delay="1999"/>
                                          </p:stCondLst>
                                        </p:cTn>
                                        <p:tgtEl>
                                          <p:spTgt spid="2539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C56DD34-0C45-4CB4-BF33-A4C804397ED2}" type="datetime1">
              <a:rPr lang="en-US" altLang="en-US" sz="1000" smtClean="0">
                <a:latin typeface="Arial" charset="0"/>
              </a:rPr>
              <a:pPr/>
              <a:t>1/10/2023</a:t>
            </a:fld>
            <a:endParaRPr lang="en-US" altLang="en-US" sz="1000" smtClean="0">
              <a:latin typeface="Arial" charset="0"/>
            </a:endParaRPr>
          </a:p>
        </p:txBody>
      </p:sp>
      <p:sp>
        <p:nvSpPr>
          <p:cNvPr id="2048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5DD81E8-2BA5-461C-B479-C241898A2DD7}" type="slidenum">
              <a:rPr lang="en-US" altLang="en-US" sz="1000">
                <a:latin typeface="Arial" charset="0"/>
              </a:rPr>
              <a:pPr/>
              <a:t>18</a:t>
            </a:fld>
            <a:endParaRPr lang="en-US" altLang="en-US" sz="1000">
              <a:latin typeface="Arial" charset="0"/>
            </a:endParaRPr>
          </a:p>
        </p:txBody>
      </p:sp>
      <p:pic>
        <p:nvPicPr>
          <p:cNvPr id="20484"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19150" y="25400"/>
            <a:ext cx="7172325" cy="2457450"/>
          </a:xfrm>
          <a:noFill/>
        </p:spPr>
      </p:pic>
      <p:pic>
        <p:nvPicPr>
          <p:cNvPr id="2549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460625"/>
            <a:ext cx="7920037"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4984" name="AutoShape 8"/>
          <p:cNvSpPr>
            <a:spLocks noChangeArrowheads="1"/>
          </p:cNvSpPr>
          <p:nvPr/>
        </p:nvSpPr>
        <p:spPr bwMode="auto">
          <a:xfrm>
            <a:off x="0" y="490538"/>
            <a:ext cx="2976563" cy="1873250"/>
          </a:xfrm>
          <a:prstGeom prst="wedgeRoundRectCallout">
            <a:avLst>
              <a:gd name="adj1" fmla="val 102106"/>
              <a:gd name="adj2" fmla="val 64324"/>
              <a:gd name="adj3" fmla="val 16667"/>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solidFill>
                  <a:srgbClr val="3333CC"/>
                </a:solidFill>
              </a:rPr>
              <a:t>Highlight the major blood vessels and study the shape of the flow of the contrast medium (to detect blockages, etc.)</a:t>
            </a:r>
          </a:p>
        </p:txBody>
      </p:sp>
      <p:sp>
        <p:nvSpPr>
          <p:cNvPr id="254985" name="AutoShape 9"/>
          <p:cNvSpPr>
            <a:spLocks noChangeArrowheads="1"/>
          </p:cNvSpPr>
          <p:nvPr/>
        </p:nvSpPr>
        <p:spPr bwMode="auto">
          <a:xfrm>
            <a:off x="2643188" y="4911725"/>
            <a:ext cx="2976562" cy="1590675"/>
          </a:xfrm>
          <a:prstGeom prst="wedgeRoundRectCallout">
            <a:avLst>
              <a:gd name="adj1" fmla="val 95759"/>
              <a:gd name="adj2" fmla="val -129144"/>
              <a:gd name="adj3" fmla="val 16667"/>
            </a:avLst>
          </a:prstGeom>
          <a:solidFill>
            <a:schemeClr val="bg1"/>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solidFill>
                  <a:srgbClr val="3333CC"/>
                </a:solidFill>
              </a:rPr>
              <a:t>Measuring the actual flow of the contrast medium as a function of time in a series of images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54982"/>
                                        </p:tgtEl>
                                        <p:attrNameLst>
                                          <p:attrName>style.visibility</p:attrName>
                                        </p:attrNameLst>
                                      </p:cBhvr>
                                      <p:to>
                                        <p:strVal val="visible"/>
                                      </p:to>
                                    </p:set>
                                    <p:animEffect transition="in" filter="checkerboard(across)">
                                      <p:cBhvr>
                                        <p:cTn id="7" dur="500"/>
                                        <p:tgtEl>
                                          <p:spTgt spid="2549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54984"/>
                                        </p:tgtEl>
                                        <p:attrNameLst>
                                          <p:attrName>style.visibility</p:attrName>
                                        </p:attrNameLst>
                                      </p:cBhvr>
                                      <p:to>
                                        <p:strVal val="visible"/>
                                      </p:to>
                                    </p:set>
                                    <p:animEffect transition="in" filter="checkerboard(across)">
                                      <p:cBhvr>
                                        <p:cTn id="12" dur="500"/>
                                        <p:tgtEl>
                                          <p:spTgt spid="2549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54985"/>
                                        </p:tgtEl>
                                        <p:attrNameLst>
                                          <p:attrName>style.visibility</p:attrName>
                                        </p:attrNameLst>
                                      </p:cBhvr>
                                      <p:to>
                                        <p:strVal val="visible"/>
                                      </p:to>
                                    </p:set>
                                    <p:animEffect transition="in" filter="checkerboard(across)">
                                      <p:cBhvr>
                                        <p:cTn id="17" dur="500"/>
                                        <p:tgtEl>
                                          <p:spTgt spid="2549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1" nodeType="clickEffect">
                                  <p:stCondLst>
                                    <p:cond delay="0"/>
                                  </p:stCondLst>
                                  <p:childTnLst>
                                    <p:animEffect transition="out" filter="checkerboard(across)">
                                      <p:cBhvr>
                                        <p:cTn id="21" dur="500"/>
                                        <p:tgtEl>
                                          <p:spTgt spid="254984"/>
                                        </p:tgtEl>
                                      </p:cBhvr>
                                    </p:animEffect>
                                    <p:set>
                                      <p:cBhvr>
                                        <p:cTn id="22" dur="1" fill="hold">
                                          <p:stCondLst>
                                            <p:cond delay="499"/>
                                          </p:stCondLst>
                                        </p:cTn>
                                        <p:tgtEl>
                                          <p:spTgt spid="254984"/>
                                        </p:tgtEl>
                                        <p:attrNameLst>
                                          <p:attrName>style.visibility</p:attrName>
                                        </p:attrNameLst>
                                      </p:cBhvr>
                                      <p:to>
                                        <p:strVal val="hidden"/>
                                      </p:to>
                                    </p:set>
                                  </p:childTnLst>
                                </p:cTn>
                              </p:par>
                              <p:par>
                                <p:cTn id="23" presetID="5" presetClass="exit" presetSubtype="10" fill="hold" grpId="1" nodeType="withEffect">
                                  <p:stCondLst>
                                    <p:cond delay="0"/>
                                  </p:stCondLst>
                                  <p:childTnLst>
                                    <p:animEffect transition="out" filter="checkerboard(across)">
                                      <p:cBhvr>
                                        <p:cTn id="24" dur="500"/>
                                        <p:tgtEl>
                                          <p:spTgt spid="254985"/>
                                        </p:tgtEl>
                                      </p:cBhvr>
                                    </p:animEffect>
                                    <p:set>
                                      <p:cBhvr>
                                        <p:cTn id="25" dur="1" fill="hold">
                                          <p:stCondLst>
                                            <p:cond delay="499"/>
                                          </p:stCondLst>
                                        </p:cTn>
                                        <p:tgtEl>
                                          <p:spTgt spid="2549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4" grpId="0" animBg="1"/>
      <p:bldP spid="254984" grpId="1" animBg="1"/>
      <p:bldP spid="254985" grpId="0" animBg="1"/>
      <p:bldP spid="25498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E92CE29-A9DE-47D3-9DE3-6F315A8D0DD7}" type="datetime1">
              <a:rPr lang="en-US" altLang="en-US" sz="1000" smtClean="0">
                <a:latin typeface="Arial" charset="0"/>
              </a:rPr>
              <a:pPr/>
              <a:t>1/10/2023</a:t>
            </a:fld>
            <a:endParaRPr lang="en-US" altLang="en-US" sz="1000" smtClean="0">
              <a:latin typeface="Arial" charset="0"/>
            </a:endParaRPr>
          </a:p>
        </p:txBody>
      </p:sp>
      <p:sp>
        <p:nvSpPr>
          <p:cNvPr id="2150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18E661C-27BD-439D-AD34-83F74655774E}" type="slidenum">
              <a:rPr lang="en-US" altLang="en-US" sz="1000">
                <a:latin typeface="Arial" charset="0"/>
              </a:rPr>
              <a:pPr/>
              <a:t>19</a:t>
            </a:fld>
            <a:endParaRPr lang="en-US" altLang="en-US" sz="1000">
              <a:latin typeface="Arial" charset="0"/>
            </a:endParaRPr>
          </a:p>
        </p:txBody>
      </p:sp>
      <p:sp>
        <p:nvSpPr>
          <p:cNvPr id="256002" name="Rectangle 2"/>
          <p:cNvSpPr>
            <a:spLocks noGrp="1" noRot="1" noChangeArrowheads="1"/>
          </p:cNvSpPr>
          <p:nvPr>
            <p:ph type="title"/>
          </p:nvPr>
        </p:nvSpPr>
        <p:spPr/>
        <p:txBody>
          <a:bodyPr/>
          <a:lstStyle/>
          <a:p>
            <a:pPr eaLnBrk="1" hangingPunct="1">
              <a:defRPr/>
            </a:pPr>
            <a:r>
              <a:rPr lang="en-US" sz="3200" smtClean="0"/>
              <a:t>Bit-plane Slicing</a:t>
            </a:r>
          </a:p>
        </p:txBody>
      </p:sp>
      <p:pic>
        <p:nvPicPr>
          <p:cNvPr id="2150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316038"/>
            <a:ext cx="8064500" cy="313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325" y="4491038"/>
            <a:ext cx="2266950" cy="148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5F00B09-30B8-449C-B725-C459A98A159D}" type="datetime1">
              <a:rPr lang="en-US" altLang="en-US" sz="1000" smtClean="0">
                <a:latin typeface="Arial" charset="0"/>
              </a:rPr>
              <a:pPr/>
              <a:t>1/10/2023</a:t>
            </a:fld>
            <a:endParaRPr lang="en-US" altLang="en-US" sz="1000" smtClean="0">
              <a:latin typeface="Arial" charset="0"/>
            </a:endParaRPr>
          </a:p>
        </p:txBody>
      </p:sp>
      <p:sp>
        <p:nvSpPr>
          <p:cNvPr id="409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21784C2-695A-4B4F-8A16-3CA61FE412B9}" type="slidenum">
              <a:rPr lang="en-US" altLang="en-US" sz="1000">
                <a:latin typeface="Arial" charset="0"/>
              </a:rPr>
              <a:pPr/>
              <a:t>2</a:t>
            </a:fld>
            <a:endParaRPr lang="en-US" altLang="en-US" sz="1000">
              <a:latin typeface="Arial" charset="0"/>
            </a:endParaRPr>
          </a:p>
        </p:txBody>
      </p:sp>
      <p:sp>
        <p:nvSpPr>
          <p:cNvPr id="236546" name="Rectangle 2"/>
          <p:cNvSpPr>
            <a:spLocks noGrp="1" noRot="1" noChangeArrowheads="1"/>
          </p:cNvSpPr>
          <p:nvPr>
            <p:ph type="title"/>
          </p:nvPr>
        </p:nvSpPr>
        <p:spPr/>
        <p:txBody>
          <a:bodyPr/>
          <a:lstStyle/>
          <a:p>
            <a:pPr eaLnBrk="1" hangingPunct="1">
              <a:defRPr/>
            </a:pPr>
            <a:r>
              <a:rPr lang="en-US" sz="3200" smtClean="0"/>
              <a:t>Spatial Domain vs. Transform Domain</a:t>
            </a:r>
          </a:p>
        </p:txBody>
      </p:sp>
      <p:sp>
        <p:nvSpPr>
          <p:cNvPr id="4101" name="Rectangle 3"/>
          <p:cNvSpPr>
            <a:spLocks noGrp="1" noRot="1" noChangeArrowheads="1"/>
          </p:cNvSpPr>
          <p:nvPr>
            <p:ph type="body" idx="1"/>
          </p:nvPr>
        </p:nvSpPr>
        <p:spPr/>
        <p:txBody>
          <a:bodyPr/>
          <a:lstStyle/>
          <a:p>
            <a:pPr eaLnBrk="1" hangingPunct="1"/>
            <a:r>
              <a:rPr lang="en-US" altLang="en-US" sz="2800" smtClean="0">
                <a:effectLst/>
              </a:rPr>
              <a:t>Spatial domain</a:t>
            </a:r>
          </a:p>
          <a:p>
            <a:pPr eaLnBrk="1" hangingPunct="1">
              <a:buFont typeface="Arial" charset="0"/>
              <a:buNone/>
            </a:pPr>
            <a:r>
              <a:rPr lang="en-US" altLang="en-US" sz="2800" smtClean="0">
                <a:effectLst/>
              </a:rPr>
              <a:t>   </a:t>
            </a:r>
            <a:r>
              <a:rPr lang="en-US" altLang="en-US" sz="2400" smtClean="0">
                <a:effectLst/>
              </a:rPr>
              <a:t>image plane itself, directly process the intensity values of the image plane</a:t>
            </a:r>
            <a:r>
              <a:rPr lang="en-US" altLang="en-US" sz="2800" smtClean="0">
                <a:effectLst/>
              </a:rPr>
              <a:t> </a:t>
            </a:r>
          </a:p>
          <a:p>
            <a:pPr eaLnBrk="1" hangingPunct="1"/>
            <a:endParaRPr lang="en-US" altLang="en-US" sz="2800" smtClean="0">
              <a:effectLst/>
            </a:endParaRPr>
          </a:p>
          <a:p>
            <a:pPr eaLnBrk="1" hangingPunct="1"/>
            <a:r>
              <a:rPr lang="en-US" altLang="en-US" sz="2800" smtClean="0">
                <a:effectLst/>
              </a:rPr>
              <a:t>Transform domain</a:t>
            </a:r>
          </a:p>
          <a:p>
            <a:pPr eaLnBrk="1" hangingPunct="1">
              <a:buFont typeface="Arial" charset="0"/>
              <a:buNone/>
            </a:pPr>
            <a:r>
              <a:rPr lang="en-US" altLang="en-US" sz="2800" smtClean="0">
                <a:effectLst/>
              </a:rPr>
              <a:t>   </a:t>
            </a:r>
            <a:r>
              <a:rPr lang="en-US" altLang="en-US" sz="2400" smtClean="0">
                <a:effectLst/>
              </a:rPr>
              <a:t>process the transform coefficients, not directly process the intensity values of the image plane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2219EFD-379A-4BE8-865F-7A40F2737BA8}" type="datetime1">
              <a:rPr lang="en-US" altLang="en-US" sz="1000" smtClean="0">
                <a:latin typeface="Arial" charset="0"/>
              </a:rPr>
              <a:pPr/>
              <a:t>1/10/2023</a:t>
            </a:fld>
            <a:endParaRPr lang="en-US" altLang="en-US" sz="1000" smtClean="0">
              <a:latin typeface="Arial" charset="0"/>
            </a:endParaRPr>
          </a:p>
        </p:txBody>
      </p:sp>
      <p:sp>
        <p:nvSpPr>
          <p:cNvPr id="2253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6C4ED41-218C-432D-876D-3D35FC8F558A}" type="slidenum">
              <a:rPr lang="en-US" altLang="en-US" sz="1000">
                <a:latin typeface="Arial" charset="0"/>
              </a:rPr>
              <a:pPr/>
              <a:t>20</a:t>
            </a:fld>
            <a:endParaRPr lang="en-US" altLang="en-US" sz="1000">
              <a:latin typeface="Arial" charset="0"/>
            </a:endParaRPr>
          </a:p>
        </p:txBody>
      </p:sp>
      <p:sp>
        <p:nvSpPr>
          <p:cNvPr id="257026" name="Rectangle 2"/>
          <p:cNvSpPr>
            <a:spLocks noGrp="1" noRot="1" noChangeArrowheads="1"/>
          </p:cNvSpPr>
          <p:nvPr>
            <p:ph type="title"/>
          </p:nvPr>
        </p:nvSpPr>
        <p:spPr/>
        <p:txBody>
          <a:bodyPr/>
          <a:lstStyle/>
          <a:p>
            <a:pPr eaLnBrk="1" hangingPunct="1">
              <a:defRPr/>
            </a:pPr>
            <a:r>
              <a:rPr lang="en-US" sz="3200" smtClean="0"/>
              <a:t>Bit-plane Slicing</a:t>
            </a:r>
          </a:p>
        </p:txBody>
      </p:sp>
      <p:pic>
        <p:nvPicPr>
          <p:cNvPr id="2253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3" y="1169988"/>
            <a:ext cx="8783637" cy="529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1" name="Rectangle 7"/>
          <p:cNvSpPr>
            <a:spLocks noChangeArrowheads="1"/>
          </p:cNvSpPr>
          <p:nvPr/>
        </p:nvSpPr>
        <p:spPr bwMode="auto">
          <a:xfrm>
            <a:off x="2990850" y="1176338"/>
            <a:ext cx="2887663" cy="1247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2" name="Rectangle 8"/>
          <p:cNvSpPr>
            <a:spLocks noChangeArrowheads="1"/>
          </p:cNvSpPr>
          <p:nvPr/>
        </p:nvSpPr>
        <p:spPr bwMode="auto">
          <a:xfrm>
            <a:off x="5929313" y="1171575"/>
            <a:ext cx="2887662" cy="1249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3" name="Rectangle 9"/>
          <p:cNvSpPr>
            <a:spLocks noChangeArrowheads="1"/>
          </p:cNvSpPr>
          <p:nvPr/>
        </p:nvSpPr>
        <p:spPr bwMode="auto">
          <a:xfrm>
            <a:off x="95250" y="2452688"/>
            <a:ext cx="2887663"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4" name="Rectangle 10"/>
          <p:cNvSpPr>
            <a:spLocks noChangeArrowheads="1"/>
          </p:cNvSpPr>
          <p:nvPr/>
        </p:nvSpPr>
        <p:spPr bwMode="auto">
          <a:xfrm>
            <a:off x="2976563" y="2447925"/>
            <a:ext cx="2887662"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5" name="Rectangle 11"/>
          <p:cNvSpPr>
            <a:spLocks noChangeArrowheads="1"/>
          </p:cNvSpPr>
          <p:nvPr/>
        </p:nvSpPr>
        <p:spPr bwMode="auto">
          <a:xfrm>
            <a:off x="5886450" y="2457450"/>
            <a:ext cx="29464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6" name="Rectangle 12"/>
          <p:cNvSpPr>
            <a:spLocks noChangeArrowheads="1"/>
          </p:cNvSpPr>
          <p:nvPr/>
        </p:nvSpPr>
        <p:spPr bwMode="auto">
          <a:xfrm>
            <a:off x="66675" y="3724275"/>
            <a:ext cx="2887663" cy="12620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7" name="Rectangle 13"/>
          <p:cNvSpPr>
            <a:spLocks noChangeArrowheads="1"/>
          </p:cNvSpPr>
          <p:nvPr/>
        </p:nvSpPr>
        <p:spPr bwMode="auto">
          <a:xfrm>
            <a:off x="2962275" y="3733800"/>
            <a:ext cx="2887663"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7038" name="Rectangle 14"/>
          <p:cNvSpPr>
            <a:spLocks noChangeArrowheads="1"/>
          </p:cNvSpPr>
          <p:nvPr/>
        </p:nvSpPr>
        <p:spPr bwMode="auto">
          <a:xfrm>
            <a:off x="5900738" y="3729038"/>
            <a:ext cx="2887662" cy="1292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257031"/>
                                        </p:tgtEl>
                                      </p:cBhvr>
                                    </p:animEffect>
                                    <p:set>
                                      <p:cBhvr>
                                        <p:cTn id="7" dur="1" fill="hold">
                                          <p:stCondLst>
                                            <p:cond delay="499"/>
                                          </p:stCondLst>
                                        </p:cTn>
                                        <p:tgtEl>
                                          <p:spTgt spid="25703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57032"/>
                                        </p:tgtEl>
                                      </p:cBhvr>
                                    </p:animEffect>
                                    <p:set>
                                      <p:cBhvr>
                                        <p:cTn id="12" dur="1" fill="hold">
                                          <p:stCondLst>
                                            <p:cond delay="499"/>
                                          </p:stCondLst>
                                        </p:cTn>
                                        <p:tgtEl>
                                          <p:spTgt spid="25703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xit" presetSubtype="10" fill="hold" grpId="0" nodeType="clickEffect">
                                  <p:stCondLst>
                                    <p:cond delay="0"/>
                                  </p:stCondLst>
                                  <p:childTnLst>
                                    <p:animEffect transition="out" filter="checkerboard(across)">
                                      <p:cBhvr>
                                        <p:cTn id="16" dur="500"/>
                                        <p:tgtEl>
                                          <p:spTgt spid="257033"/>
                                        </p:tgtEl>
                                      </p:cBhvr>
                                    </p:animEffect>
                                    <p:set>
                                      <p:cBhvr>
                                        <p:cTn id="17" dur="1" fill="hold">
                                          <p:stCondLst>
                                            <p:cond delay="499"/>
                                          </p:stCondLst>
                                        </p:cTn>
                                        <p:tgtEl>
                                          <p:spTgt spid="25703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xit" presetSubtype="16" fill="hold" grpId="0" nodeType="clickEffect">
                                  <p:stCondLst>
                                    <p:cond delay="0"/>
                                  </p:stCondLst>
                                  <p:childTnLst>
                                    <p:animEffect transition="out" filter="diamond(in)">
                                      <p:cBhvr>
                                        <p:cTn id="21" dur="2000"/>
                                        <p:tgtEl>
                                          <p:spTgt spid="257034"/>
                                        </p:tgtEl>
                                      </p:cBhvr>
                                    </p:animEffect>
                                    <p:set>
                                      <p:cBhvr>
                                        <p:cTn id="22" dur="1" fill="hold">
                                          <p:stCondLst>
                                            <p:cond delay="1999"/>
                                          </p:stCondLst>
                                        </p:cTn>
                                        <p:tgtEl>
                                          <p:spTgt spid="257034"/>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grpId="0" nodeType="clickEffect">
                                  <p:stCondLst>
                                    <p:cond delay="0"/>
                                  </p:stCondLst>
                                  <p:childTnLst>
                                    <p:animEffect transition="out" filter="blinds(horizontal)">
                                      <p:cBhvr>
                                        <p:cTn id="26" dur="500"/>
                                        <p:tgtEl>
                                          <p:spTgt spid="257035"/>
                                        </p:tgtEl>
                                      </p:cBhvr>
                                    </p:animEffect>
                                    <p:set>
                                      <p:cBhvr>
                                        <p:cTn id="27" dur="1" fill="hold">
                                          <p:stCondLst>
                                            <p:cond delay="499"/>
                                          </p:stCondLst>
                                        </p:cTn>
                                        <p:tgtEl>
                                          <p:spTgt spid="257035"/>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0" nodeType="clickEffect">
                                  <p:stCondLst>
                                    <p:cond delay="0"/>
                                  </p:stCondLst>
                                  <p:childTnLst>
                                    <p:animEffect transition="out" filter="blinds(horizontal)">
                                      <p:cBhvr>
                                        <p:cTn id="31" dur="500"/>
                                        <p:tgtEl>
                                          <p:spTgt spid="257036"/>
                                        </p:tgtEl>
                                      </p:cBhvr>
                                    </p:animEffect>
                                    <p:set>
                                      <p:cBhvr>
                                        <p:cTn id="32" dur="1" fill="hold">
                                          <p:stCondLst>
                                            <p:cond delay="499"/>
                                          </p:stCondLst>
                                        </p:cTn>
                                        <p:tgtEl>
                                          <p:spTgt spid="257036"/>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grpId="0" nodeType="clickEffect">
                                  <p:stCondLst>
                                    <p:cond delay="0"/>
                                  </p:stCondLst>
                                  <p:childTnLst>
                                    <p:animEffect transition="out" filter="blinds(horizontal)">
                                      <p:cBhvr>
                                        <p:cTn id="36" dur="500"/>
                                        <p:tgtEl>
                                          <p:spTgt spid="257037"/>
                                        </p:tgtEl>
                                      </p:cBhvr>
                                    </p:animEffect>
                                    <p:set>
                                      <p:cBhvr>
                                        <p:cTn id="37" dur="1" fill="hold">
                                          <p:stCondLst>
                                            <p:cond delay="499"/>
                                          </p:stCondLst>
                                        </p:cTn>
                                        <p:tgtEl>
                                          <p:spTgt spid="25703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257038"/>
                                        </p:tgtEl>
                                      </p:cBhvr>
                                    </p:animEffect>
                                    <p:set>
                                      <p:cBhvr>
                                        <p:cTn id="42" dur="1" fill="hold">
                                          <p:stCondLst>
                                            <p:cond delay="499"/>
                                          </p:stCondLst>
                                        </p:cTn>
                                        <p:tgtEl>
                                          <p:spTgt spid="257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1" grpId="0" animBg="1"/>
      <p:bldP spid="257032" grpId="0" animBg="1"/>
      <p:bldP spid="257033" grpId="0" animBg="1"/>
      <p:bldP spid="257034" grpId="0" animBg="1"/>
      <p:bldP spid="257035" grpId="0" animBg="1"/>
      <p:bldP spid="257036" grpId="0" animBg="1"/>
      <p:bldP spid="257037" grpId="0" animBg="1"/>
      <p:bldP spid="2570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2F99DCE-6C18-4729-AFFD-DF595348D4EE}" type="datetime1">
              <a:rPr lang="en-US" altLang="en-US" sz="1000" smtClean="0">
                <a:latin typeface="Arial" charset="0"/>
              </a:rPr>
              <a:pPr/>
              <a:t>1/10/2023</a:t>
            </a:fld>
            <a:endParaRPr lang="en-US" altLang="en-US" sz="1000" smtClean="0">
              <a:latin typeface="Arial" charset="0"/>
            </a:endParaRPr>
          </a:p>
        </p:txBody>
      </p:sp>
      <p:sp>
        <p:nvSpPr>
          <p:cNvPr id="2355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39EAF1D-FEAE-482B-B227-DC95C77E5400}" type="slidenum">
              <a:rPr lang="en-US" altLang="en-US" sz="1000">
                <a:latin typeface="Arial" charset="0"/>
              </a:rPr>
              <a:pPr/>
              <a:t>21</a:t>
            </a:fld>
            <a:endParaRPr lang="en-US" altLang="en-US" sz="1000">
              <a:latin typeface="Arial" charset="0"/>
            </a:endParaRPr>
          </a:p>
        </p:txBody>
      </p:sp>
      <p:sp>
        <p:nvSpPr>
          <p:cNvPr id="258050" name="Rectangle 2"/>
          <p:cNvSpPr>
            <a:spLocks noGrp="1" noRot="1" noChangeArrowheads="1"/>
          </p:cNvSpPr>
          <p:nvPr>
            <p:ph type="title"/>
          </p:nvPr>
        </p:nvSpPr>
        <p:spPr/>
        <p:txBody>
          <a:bodyPr/>
          <a:lstStyle/>
          <a:p>
            <a:pPr eaLnBrk="1" hangingPunct="1">
              <a:defRPr/>
            </a:pPr>
            <a:r>
              <a:rPr lang="en-US" sz="3200" smtClean="0"/>
              <a:t>Bit-plane Slicing</a:t>
            </a:r>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816100"/>
            <a:ext cx="9091612"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054" name="Oval 6"/>
          <p:cNvSpPr>
            <a:spLocks noChangeArrowheads="1"/>
          </p:cNvSpPr>
          <p:nvPr/>
        </p:nvSpPr>
        <p:spPr bwMode="auto">
          <a:xfrm>
            <a:off x="5545138" y="2046288"/>
            <a:ext cx="550862"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55" name="Oval 7"/>
          <p:cNvSpPr>
            <a:spLocks noChangeArrowheads="1"/>
          </p:cNvSpPr>
          <p:nvPr/>
        </p:nvSpPr>
        <p:spPr bwMode="auto">
          <a:xfrm>
            <a:off x="8540750" y="2041525"/>
            <a:ext cx="550863"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56" name="Oval 8"/>
          <p:cNvSpPr>
            <a:spLocks noChangeArrowheads="1"/>
          </p:cNvSpPr>
          <p:nvPr/>
        </p:nvSpPr>
        <p:spPr bwMode="auto">
          <a:xfrm>
            <a:off x="2549525" y="2093913"/>
            <a:ext cx="550863" cy="609600"/>
          </a:xfrm>
          <a:prstGeom prst="ellipse">
            <a:avLst/>
          </a:prstGeom>
          <a:noFill/>
          <a:ln w="254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57" name="Oval 9"/>
          <p:cNvSpPr>
            <a:spLocks noChangeArrowheads="1"/>
          </p:cNvSpPr>
          <p:nvPr/>
        </p:nvSpPr>
        <p:spPr bwMode="auto">
          <a:xfrm>
            <a:off x="3268663" y="2012950"/>
            <a:ext cx="550862"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58" name="Oval 10"/>
          <p:cNvSpPr>
            <a:spLocks noChangeArrowheads="1"/>
          </p:cNvSpPr>
          <p:nvPr/>
        </p:nvSpPr>
        <p:spPr bwMode="auto">
          <a:xfrm>
            <a:off x="6264275" y="2008188"/>
            <a:ext cx="550863"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59" name="Oval 11"/>
          <p:cNvSpPr>
            <a:spLocks noChangeArrowheads="1"/>
          </p:cNvSpPr>
          <p:nvPr/>
        </p:nvSpPr>
        <p:spPr bwMode="auto">
          <a:xfrm>
            <a:off x="273050" y="2060575"/>
            <a:ext cx="550863" cy="609600"/>
          </a:xfrm>
          <a:prstGeom prst="ellipse">
            <a:avLst/>
          </a:prstGeom>
          <a:noFill/>
          <a:ln w="25400">
            <a:solidFill>
              <a:srgbClr val="FF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60" name="Oval 12"/>
          <p:cNvSpPr>
            <a:spLocks noChangeArrowheads="1"/>
          </p:cNvSpPr>
          <p:nvPr/>
        </p:nvSpPr>
        <p:spPr bwMode="auto">
          <a:xfrm>
            <a:off x="4740275" y="2127250"/>
            <a:ext cx="550863"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61" name="Oval 13"/>
          <p:cNvSpPr>
            <a:spLocks noChangeArrowheads="1"/>
          </p:cNvSpPr>
          <p:nvPr/>
        </p:nvSpPr>
        <p:spPr bwMode="auto">
          <a:xfrm>
            <a:off x="7735888" y="2122488"/>
            <a:ext cx="550862"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58062" name="Oval 14"/>
          <p:cNvSpPr>
            <a:spLocks noChangeArrowheads="1"/>
          </p:cNvSpPr>
          <p:nvPr/>
        </p:nvSpPr>
        <p:spPr bwMode="auto">
          <a:xfrm>
            <a:off x="1744663" y="2174875"/>
            <a:ext cx="550862" cy="609600"/>
          </a:xfrm>
          <a:prstGeom prst="ellipse">
            <a:avLst/>
          </a:prstGeom>
          <a:noFill/>
          <a:ln w="25400">
            <a:solidFill>
              <a:srgbClr val="0000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8060"/>
                                        </p:tgtEl>
                                        <p:attrNameLst>
                                          <p:attrName>style.visibility</p:attrName>
                                        </p:attrNameLst>
                                      </p:cBhvr>
                                      <p:to>
                                        <p:strVal val="visible"/>
                                      </p:to>
                                    </p:set>
                                    <p:animEffect transition="in" filter="blinds(horizontal)">
                                      <p:cBhvr>
                                        <p:cTn id="7" dur="500"/>
                                        <p:tgtEl>
                                          <p:spTgt spid="2580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8061"/>
                                        </p:tgtEl>
                                        <p:attrNameLst>
                                          <p:attrName>style.visibility</p:attrName>
                                        </p:attrNameLst>
                                      </p:cBhvr>
                                      <p:to>
                                        <p:strVal val="visible"/>
                                      </p:to>
                                    </p:set>
                                    <p:animEffect transition="in" filter="blinds(horizontal)">
                                      <p:cBhvr>
                                        <p:cTn id="10" dur="500"/>
                                        <p:tgtEl>
                                          <p:spTgt spid="25806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8062"/>
                                        </p:tgtEl>
                                        <p:attrNameLst>
                                          <p:attrName>style.visibility</p:attrName>
                                        </p:attrNameLst>
                                      </p:cBhvr>
                                      <p:to>
                                        <p:strVal val="visible"/>
                                      </p:to>
                                    </p:set>
                                    <p:animEffect transition="in" filter="blinds(horizontal)">
                                      <p:cBhvr>
                                        <p:cTn id="13" dur="500"/>
                                        <p:tgtEl>
                                          <p:spTgt spid="258062"/>
                                        </p:tgtEl>
                                      </p:cBhvr>
                                    </p:animEffect>
                                  </p:childTnLst>
                                </p:cTn>
                              </p:par>
                            </p:childTnLst>
                          </p:cTn>
                        </p:par>
                        <p:par>
                          <p:cTn id="14" fill="hold" nodeType="afterGroup">
                            <p:stCondLst>
                              <p:cond delay="500"/>
                            </p:stCondLst>
                            <p:childTnLst>
                              <p:par>
                                <p:cTn id="15" presetID="8" presetClass="entr" presetSubtype="16" fill="hold" grpId="0" nodeType="afterEffect">
                                  <p:stCondLst>
                                    <p:cond delay="0"/>
                                  </p:stCondLst>
                                  <p:childTnLst>
                                    <p:set>
                                      <p:cBhvr>
                                        <p:cTn id="16" dur="1" fill="hold">
                                          <p:stCondLst>
                                            <p:cond delay="0"/>
                                          </p:stCondLst>
                                        </p:cTn>
                                        <p:tgtEl>
                                          <p:spTgt spid="258056"/>
                                        </p:tgtEl>
                                        <p:attrNameLst>
                                          <p:attrName>style.visibility</p:attrName>
                                        </p:attrNameLst>
                                      </p:cBhvr>
                                      <p:to>
                                        <p:strVal val="visible"/>
                                      </p:to>
                                    </p:set>
                                    <p:animEffect transition="in" filter="diamond(in)">
                                      <p:cBhvr>
                                        <p:cTn id="17" dur="2000"/>
                                        <p:tgtEl>
                                          <p:spTgt spid="258056"/>
                                        </p:tgtEl>
                                      </p:cBhvr>
                                    </p:animEffect>
                                  </p:childTnLst>
                                </p:cTn>
                              </p:par>
                              <p:par>
                                <p:cTn id="18" presetID="8" presetClass="entr" presetSubtype="16" fill="hold" grpId="0" nodeType="withEffect">
                                  <p:stCondLst>
                                    <p:cond delay="0"/>
                                  </p:stCondLst>
                                  <p:childTnLst>
                                    <p:set>
                                      <p:cBhvr>
                                        <p:cTn id="19" dur="1" fill="hold">
                                          <p:stCondLst>
                                            <p:cond delay="0"/>
                                          </p:stCondLst>
                                        </p:cTn>
                                        <p:tgtEl>
                                          <p:spTgt spid="258054"/>
                                        </p:tgtEl>
                                        <p:attrNameLst>
                                          <p:attrName>style.visibility</p:attrName>
                                        </p:attrNameLst>
                                      </p:cBhvr>
                                      <p:to>
                                        <p:strVal val="visible"/>
                                      </p:to>
                                    </p:set>
                                    <p:animEffect transition="in" filter="diamond(in)">
                                      <p:cBhvr>
                                        <p:cTn id="20" dur="2000"/>
                                        <p:tgtEl>
                                          <p:spTgt spid="258054"/>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258055"/>
                                        </p:tgtEl>
                                        <p:attrNameLst>
                                          <p:attrName>style.visibility</p:attrName>
                                        </p:attrNameLst>
                                      </p:cBhvr>
                                      <p:to>
                                        <p:strVal val="visible"/>
                                      </p:to>
                                    </p:set>
                                    <p:animEffect transition="in" filter="diamond(in)">
                                      <p:cBhvr>
                                        <p:cTn id="23" dur="2000"/>
                                        <p:tgtEl>
                                          <p:spTgt spid="258055"/>
                                        </p:tgtEl>
                                      </p:cBhvr>
                                    </p:animEffect>
                                  </p:childTnLst>
                                </p:cTn>
                              </p:par>
                            </p:childTnLst>
                          </p:cTn>
                        </p:par>
                        <p:par>
                          <p:cTn id="24" fill="hold" nodeType="afterGroup">
                            <p:stCondLst>
                              <p:cond delay="2500"/>
                            </p:stCondLst>
                            <p:childTnLst>
                              <p:par>
                                <p:cTn id="25" presetID="5" presetClass="entr" presetSubtype="10" fill="hold" grpId="0" nodeType="afterEffect">
                                  <p:stCondLst>
                                    <p:cond delay="0"/>
                                  </p:stCondLst>
                                  <p:childTnLst>
                                    <p:set>
                                      <p:cBhvr>
                                        <p:cTn id="26" dur="1" fill="hold">
                                          <p:stCondLst>
                                            <p:cond delay="0"/>
                                          </p:stCondLst>
                                        </p:cTn>
                                        <p:tgtEl>
                                          <p:spTgt spid="258058"/>
                                        </p:tgtEl>
                                        <p:attrNameLst>
                                          <p:attrName>style.visibility</p:attrName>
                                        </p:attrNameLst>
                                      </p:cBhvr>
                                      <p:to>
                                        <p:strVal val="visible"/>
                                      </p:to>
                                    </p:set>
                                    <p:animEffect transition="in" filter="checkerboard(across)">
                                      <p:cBhvr>
                                        <p:cTn id="27" dur="500"/>
                                        <p:tgtEl>
                                          <p:spTgt spid="258058"/>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58057"/>
                                        </p:tgtEl>
                                        <p:attrNameLst>
                                          <p:attrName>style.visibility</p:attrName>
                                        </p:attrNameLst>
                                      </p:cBhvr>
                                      <p:to>
                                        <p:strVal val="visible"/>
                                      </p:to>
                                    </p:set>
                                    <p:animEffect transition="in" filter="checkerboard(across)">
                                      <p:cBhvr>
                                        <p:cTn id="30" dur="500"/>
                                        <p:tgtEl>
                                          <p:spTgt spid="25805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58059"/>
                                        </p:tgtEl>
                                        <p:attrNameLst>
                                          <p:attrName>style.visibility</p:attrName>
                                        </p:attrNameLst>
                                      </p:cBhvr>
                                      <p:to>
                                        <p:strVal val="visible"/>
                                      </p:to>
                                    </p:set>
                                    <p:animEffect transition="in" filter="checkerboard(across)">
                                      <p:cBhvr>
                                        <p:cTn id="33" dur="500"/>
                                        <p:tgtEl>
                                          <p:spTgt spid="258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4" grpId="0" animBg="1"/>
      <p:bldP spid="258055" grpId="0" animBg="1"/>
      <p:bldP spid="258056" grpId="0" animBg="1"/>
      <p:bldP spid="258057" grpId="0" animBg="1"/>
      <p:bldP spid="258058" grpId="0" animBg="1"/>
      <p:bldP spid="258059" grpId="0" animBg="1"/>
      <p:bldP spid="258060" grpId="0" animBg="1"/>
      <p:bldP spid="258061" grpId="0" animBg="1"/>
      <p:bldP spid="2580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6BC29A0-544B-42BA-A103-856D13A05165}" type="datetime1">
              <a:rPr lang="en-US" altLang="en-US" sz="1000" smtClean="0">
                <a:latin typeface="Arial" charset="0"/>
              </a:rPr>
              <a:pPr/>
              <a:t>1/10/2023</a:t>
            </a:fld>
            <a:endParaRPr lang="en-US" altLang="en-US" sz="1000" smtClean="0">
              <a:latin typeface="Arial" charset="0"/>
            </a:endParaRPr>
          </a:p>
        </p:txBody>
      </p:sp>
      <p:sp>
        <p:nvSpPr>
          <p:cNvPr id="2457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0E21540-FE09-4FC6-B708-76D5F4F6FEC2}" type="slidenum">
              <a:rPr lang="en-US" altLang="en-US" sz="1000">
                <a:latin typeface="Arial" charset="0"/>
              </a:rPr>
              <a:pPr/>
              <a:t>22</a:t>
            </a:fld>
            <a:endParaRPr lang="en-US" altLang="en-US" sz="1000">
              <a:latin typeface="Arial" charset="0"/>
            </a:endParaRPr>
          </a:p>
        </p:txBody>
      </p:sp>
      <p:sp>
        <p:nvSpPr>
          <p:cNvPr id="259074" name="Rectangle 2"/>
          <p:cNvSpPr>
            <a:spLocks noGrp="1" noRot="1" noChangeArrowheads="1"/>
          </p:cNvSpPr>
          <p:nvPr>
            <p:ph type="title"/>
          </p:nvPr>
        </p:nvSpPr>
        <p:spPr/>
        <p:txBody>
          <a:bodyPr/>
          <a:lstStyle/>
          <a:p>
            <a:pPr eaLnBrk="1" hangingPunct="1">
              <a:defRPr/>
            </a:pPr>
            <a:r>
              <a:rPr lang="en-US" sz="3200" smtClean="0"/>
              <a:t>Histogram Processing</a:t>
            </a:r>
          </a:p>
        </p:txBody>
      </p:sp>
      <p:sp>
        <p:nvSpPr>
          <p:cNvPr id="24581" name="Rectangle 5"/>
          <p:cNvSpPr>
            <a:spLocks noGrp="1" noRot="1" noChangeArrowheads="1"/>
          </p:cNvSpPr>
          <p:nvPr>
            <p:ph type="body" idx="1"/>
          </p:nvPr>
        </p:nvSpPr>
        <p:spPr>
          <a:noFill/>
        </p:spPr>
        <p:txBody>
          <a:bodyPr/>
          <a:lstStyle/>
          <a:p>
            <a:pPr eaLnBrk="1" hangingPunct="1"/>
            <a:r>
              <a:rPr lang="en-US" altLang="en-US" sz="2400" smtClean="0">
                <a:effectLst/>
              </a:rPr>
              <a:t>Histogram Equalization</a:t>
            </a:r>
          </a:p>
          <a:p>
            <a:pPr eaLnBrk="1" hangingPunct="1"/>
            <a:endParaRPr lang="en-US" altLang="en-US" sz="2400" smtClean="0">
              <a:effectLst/>
            </a:endParaRPr>
          </a:p>
          <a:p>
            <a:pPr eaLnBrk="1" hangingPunct="1"/>
            <a:r>
              <a:rPr lang="en-US" altLang="en-US" sz="2400" smtClean="0">
                <a:effectLst/>
              </a:rPr>
              <a:t>Histogram Matching</a:t>
            </a:r>
          </a:p>
          <a:p>
            <a:pPr eaLnBrk="1" hangingPunct="1"/>
            <a:endParaRPr lang="en-US" altLang="en-US" sz="2400" smtClean="0">
              <a:effectLst/>
            </a:endParaRPr>
          </a:p>
          <a:p>
            <a:pPr eaLnBrk="1" hangingPunct="1"/>
            <a:r>
              <a:rPr lang="en-US" altLang="en-US" sz="2400" smtClean="0">
                <a:effectLst/>
              </a:rPr>
              <a:t>Local Histogram Processing</a:t>
            </a:r>
          </a:p>
          <a:p>
            <a:pPr eaLnBrk="1" hangingPunct="1"/>
            <a:endParaRPr lang="en-US" altLang="en-US" sz="2400" smtClean="0">
              <a:effectLst/>
            </a:endParaRPr>
          </a:p>
          <a:p>
            <a:pPr eaLnBrk="1" hangingPunct="1"/>
            <a:r>
              <a:rPr lang="en-US" altLang="en-US" sz="2400" smtClean="0">
                <a:effectLst/>
              </a:rPr>
              <a:t>Using Histogram Statistics for Image Enhancement</a:t>
            </a:r>
          </a:p>
          <a:p>
            <a:pPr eaLnBrk="1" hangingPunct="1"/>
            <a:endParaRPr lang="en-US" altLang="en-US" sz="2400" smtClean="0">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4"/>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E0B1EBF-5772-4F14-859F-28C908EC4291}" type="datetime1">
              <a:rPr lang="en-US" altLang="en-US" sz="1000" smtClean="0">
                <a:latin typeface="Arial" charset="0"/>
              </a:rPr>
              <a:pPr/>
              <a:t>1/10/2023</a:t>
            </a:fld>
            <a:endParaRPr lang="en-US" altLang="en-US" sz="1000" smtClean="0">
              <a:latin typeface="Arial" charset="0"/>
            </a:endParaRPr>
          </a:p>
        </p:txBody>
      </p:sp>
      <p:sp>
        <p:nvSpPr>
          <p:cNvPr id="25603" name="Slide Number Placeholder 6"/>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9168C58-77EA-4A90-B352-3821496200A3}" type="slidenum">
              <a:rPr lang="en-US" altLang="en-US" sz="1000">
                <a:latin typeface="Arial" charset="0"/>
              </a:rPr>
              <a:pPr/>
              <a:t>23</a:t>
            </a:fld>
            <a:endParaRPr lang="en-US" altLang="en-US" sz="1000">
              <a:latin typeface="Arial" charset="0"/>
            </a:endParaRPr>
          </a:p>
        </p:txBody>
      </p:sp>
      <p:sp>
        <p:nvSpPr>
          <p:cNvPr id="260098" name="Rectangle 2"/>
          <p:cNvSpPr>
            <a:spLocks noGrp="1" noRot="1" noChangeArrowheads="1"/>
          </p:cNvSpPr>
          <p:nvPr>
            <p:ph type="title"/>
          </p:nvPr>
        </p:nvSpPr>
        <p:spPr/>
        <p:txBody>
          <a:bodyPr/>
          <a:lstStyle/>
          <a:p>
            <a:pPr eaLnBrk="1" hangingPunct="1">
              <a:defRPr/>
            </a:pPr>
            <a:r>
              <a:rPr lang="en-US" sz="3200" smtClean="0"/>
              <a:t>Histogram Processing</a:t>
            </a:r>
          </a:p>
        </p:txBody>
      </p:sp>
      <p:sp>
        <p:nvSpPr>
          <p:cNvPr id="25605" name="Rectangle 4"/>
          <p:cNvSpPr>
            <a:spLocks noGrp="1" noRot="1" noChangeArrowheads="1"/>
          </p:cNvSpPr>
          <p:nvPr>
            <p:ph type="body" sz="half" idx="1"/>
          </p:nvPr>
        </p:nvSpPr>
        <p:spPr>
          <a:xfrm>
            <a:off x="301625" y="1600200"/>
            <a:ext cx="8432800" cy="4557713"/>
          </a:xfrm>
          <a:noFill/>
        </p:spPr>
        <p:txBody>
          <a:bodyPr/>
          <a:lstStyle/>
          <a:p>
            <a:pPr eaLnBrk="1" hangingPunct="1"/>
            <a:endParaRPr lang="en-US" altLang="en-US" sz="2000" smtClean="0">
              <a:effectLst/>
            </a:endParaRPr>
          </a:p>
          <a:p>
            <a:pPr eaLnBrk="1" hangingPunct="1">
              <a:buFont typeface="Arial" charset="0"/>
              <a:buNone/>
            </a:pPr>
            <a:r>
              <a:rPr lang="en-US" altLang="en-US" sz="2000" smtClean="0">
                <a:effectLst/>
              </a:rPr>
              <a:t>   </a:t>
            </a:r>
          </a:p>
        </p:txBody>
      </p:sp>
      <p:graphicFrame>
        <p:nvGraphicFramePr>
          <p:cNvPr id="25606" name="Object 5"/>
          <p:cNvGraphicFramePr>
            <a:graphicFrameLocks noChangeAspect="1"/>
          </p:cNvGraphicFramePr>
          <p:nvPr/>
        </p:nvGraphicFramePr>
        <p:xfrm>
          <a:off x="584200" y="1462088"/>
          <a:ext cx="8516938" cy="1762125"/>
        </p:xfrm>
        <a:graphic>
          <a:graphicData uri="http://schemas.openxmlformats.org/presentationml/2006/ole">
            <mc:AlternateContent xmlns:mc="http://schemas.openxmlformats.org/markup-compatibility/2006">
              <mc:Choice xmlns:v="urn:schemas-microsoft-com:vml" Requires="v">
                <p:oleObj spid="_x0000_s25614" name="Equation" r:id="rId3" imgW="3441700" imgH="711200" progId="Equation.DSMT4">
                  <p:embed/>
                </p:oleObj>
              </mc:Choice>
              <mc:Fallback>
                <p:oleObj name="Equation" r:id="rId3" imgW="3441700" imgH="71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1462088"/>
                        <a:ext cx="8516938" cy="176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0105" name="Object 9"/>
          <p:cNvGraphicFramePr>
            <a:graphicFrameLocks noGrp="1" noChangeAspect="1"/>
          </p:cNvGraphicFramePr>
          <p:nvPr>
            <p:ph sz="half" idx="2"/>
          </p:nvPr>
        </p:nvGraphicFramePr>
        <p:xfrm>
          <a:off x="614363" y="3657600"/>
          <a:ext cx="6254750" cy="2159000"/>
        </p:xfrm>
        <a:graphic>
          <a:graphicData uri="http://schemas.openxmlformats.org/presentationml/2006/ole">
            <mc:AlternateContent xmlns:mc="http://schemas.openxmlformats.org/markup-compatibility/2006">
              <mc:Choice xmlns:v="urn:schemas-microsoft-com:vml" Requires="v">
                <p:oleObj spid="_x0000_s25615" name="Equation" r:id="rId5" imgW="2501900" imgH="863600" progId="Equation.DSMT4">
                  <p:embed/>
                </p:oleObj>
              </mc:Choice>
              <mc:Fallback>
                <p:oleObj name="Equation" r:id="rId5" imgW="2501900" imgH="8636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3" y="3657600"/>
                        <a:ext cx="625475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60105"/>
                                        </p:tgtEl>
                                        <p:attrNameLst>
                                          <p:attrName>style.visibility</p:attrName>
                                        </p:attrNameLst>
                                      </p:cBhvr>
                                      <p:to>
                                        <p:strVal val="visible"/>
                                      </p:to>
                                    </p:set>
                                    <p:animEffect transition="in" filter="diamond(in)">
                                      <p:cBhvr>
                                        <p:cTn id="7" dur="2000"/>
                                        <p:tgtEl>
                                          <p:spTgt spid="260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4"/>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8D008EC-1746-4617-8739-7C1A7B246793}" type="datetime1">
              <a:rPr lang="en-US" altLang="en-US" sz="1000" smtClean="0">
                <a:latin typeface="Arial" charset="0"/>
              </a:rPr>
              <a:pPr/>
              <a:t>1/10/2023</a:t>
            </a:fld>
            <a:endParaRPr lang="en-US" altLang="en-US" sz="1000" smtClean="0">
              <a:latin typeface="Arial" charset="0"/>
            </a:endParaRPr>
          </a:p>
        </p:txBody>
      </p:sp>
      <p:sp>
        <p:nvSpPr>
          <p:cNvPr id="26627" name="Slide Number Placeholder 6"/>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16785C8-2C90-4497-B869-F141DE4CDACE}" type="slidenum">
              <a:rPr lang="en-US" altLang="en-US" sz="1000">
                <a:latin typeface="Arial" charset="0"/>
              </a:rPr>
              <a:pPr/>
              <a:t>24</a:t>
            </a:fld>
            <a:endParaRPr lang="en-US" altLang="en-US" sz="1000">
              <a:latin typeface="Arial" charset="0"/>
            </a:endParaRPr>
          </a:p>
        </p:txBody>
      </p:sp>
      <p:sp>
        <p:nvSpPr>
          <p:cNvPr id="26628" name="Rectangle 3"/>
          <p:cNvSpPr>
            <a:spLocks noGrp="1" noRot="1" noChangeArrowheads="1"/>
          </p:cNvSpPr>
          <p:nvPr>
            <p:ph type="body" sz="half" idx="1"/>
          </p:nvPr>
        </p:nvSpPr>
        <p:spPr>
          <a:xfrm>
            <a:off x="301625" y="1600200"/>
            <a:ext cx="8432800" cy="4557713"/>
          </a:xfrm>
          <a:noFill/>
        </p:spPr>
        <p:txBody>
          <a:bodyPr/>
          <a:lstStyle/>
          <a:p>
            <a:pPr eaLnBrk="1" hangingPunct="1"/>
            <a:endParaRPr lang="en-US" altLang="en-US" sz="2000" smtClean="0">
              <a:effectLst/>
            </a:endParaRPr>
          </a:p>
          <a:p>
            <a:pPr eaLnBrk="1" hangingPunct="1">
              <a:buFont typeface="Arial" charset="0"/>
              <a:buNone/>
            </a:pPr>
            <a:r>
              <a:rPr lang="en-US" altLang="en-US" sz="2000" smtClean="0">
                <a:effectLst/>
              </a:rPr>
              <a:t>   </a:t>
            </a:r>
          </a:p>
        </p:txBody>
      </p:sp>
      <p:pic>
        <p:nvPicPr>
          <p:cNvPr id="26629" name="Picture 4"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0"/>
            <a:ext cx="40322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F7E0C56-8C4E-40F6-A4C5-291F7843B170}" type="datetime1">
              <a:rPr lang="en-US" altLang="en-US" sz="1000" smtClean="0">
                <a:latin typeface="Arial" charset="0"/>
              </a:rPr>
              <a:pPr/>
              <a:t>1/10/2023</a:t>
            </a:fld>
            <a:endParaRPr lang="en-US" altLang="en-US" sz="1000" smtClean="0">
              <a:latin typeface="Arial" charset="0"/>
            </a:endParaRPr>
          </a:p>
        </p:txBody>
      </p:sp>
      <p:sp>
        <p:nvSpPr>
          <p:cNvPr id="27651"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20DFD88-EE62-4B40-A369-7A17E630070D}" type="slidenum">
              <a:rPr lang="en-US" altLang="en-US" sz="1000">
                <a:latin typeface="Arial" charset="0"/>
              </a:rPr>
              <a:pPr/>
              <a:t>25</a:t>
            </a:fld>
            <a:endParaRPr lang="en-US" altLang="en-US" sz="1000">
              <a:latin typeface="Arial" charset="0"/>
            </a:endParaRPr>
          </a:p>
        </p:txBody>
      </p:sp>
      <p:sp>
        <p:nvSpPr>
          <p:cNvPr id="272386" name="Rectangle 2"/>
          <p:cNvSpPr>
            <a:spLocks noGrp="1" noRot="1" noChangeArrowheads="1"/>
          </p:cNvSpPr>
          <p:nvPr>
            <p:ph type="title"/>
          </p:nvPr>
        </p:nvSpPr>
        <p:spPr/>
        <p:txBody>
          <a:bodyPr/>
          <a:lstStyle/>
          <a:p>
            <a:pPr eaLnBrk="1" hangingPunct="1">
              <a:defRPr/>
            </a:pPr>
            <a:r>
              <a:rPr lang="en-US" sz="3200" dirty="0" smtClean="0"/>
              <a:t>Histogram Equalization</a:t>
            </a:r>
          </a:p>
        </p:txBody>
      </p:sp>
      <p:graphicFrame>
        <p:nvGraphicFramePr>
          <p:cNvPr id="272390" name="Object 6"/>
          <p:cNvGraphicFramePr>
            <a:graphicFrameLocks noChangeAspect="1"/>
          </p:cNvGraphicFramePr>
          <p:nvPr/>
        </p:nvGraphicFramePr>
        <p:xfrm>
          <a:off x="1157288" y="1366838"/>
          <a:ext cx="6515100" cy="1846262"/>
        </p:xfrm>
        <a:graphic>
          <a:graphicData uri="http://schemas.openxmlformats.org/presentationml/2006/ole">
            <mc:AlternateContent xmlns:mc="http://schemas.openxmlformats.org/markup-compatibility/2006">
              <mc:Choice xmlns:v="urn:schemas-microsoft-com:vml" Requires="v">
                <p:oleObj spid="_x0000_s27658" name="Equation" r:id="rId3" imgW="3136900" imgH="889000" progId="Equation.DSMT4">
                  <p:embed/>
                </p:oleObj>
              </mc:Choice>
              <mc:Fallback>
                <p:oleObj name="Equation" r:id="rId3" imgW="3136900" imgH="8890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288" y="1366838"/>
                        <a:ext cx="6515100" cy="184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23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488" y="3302000"/>
            <a:ext cx="7156450" cy="35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72390"/>
                                        </p:tgtEl>
                                        <p:attrNameLst>
                                          <p:attrName>style.visibility</p:attrName>
                                        </p:attrNameLst>
                                      </p:cBhvr>
                                      <p:to>
                                        <p:strVal val="visible"/>
                                      </p:to>
                                    </p:set>
                                    <p:animEffect transition="in" filter="box(in)">
                                      <p:cBhvr>
                                        <p:cTn id="7" dur="1000"/>
                                        <p:tgtEl>
                                          <p:spTgt spid="2723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2394"/>
                                        </p:tgtEl>
                                        <p:attrNameLst>
                                          <p:attrName>style.visibility</p:attrName>
                                        </p:attrNameLst>
                                      </p:cBhvr>
                                      <p:to>
                                        <p:strVal val="visible"/>
                                      </p:to>
                                    </p:set>
                                    <p:animEffect transition="in" filter="checkerboard(across)">
                                      <p:cBhvr>
                                        <p:cTn id="12" dur="500"/>
                                        <p:tgtEl>
                                          <p:spTgt spid="272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84E6D89-68E1-4D85-B0FE-545022A62CA5}" type="datetime1">
              <a:rPr lang="en-US" altLang="en-US" sz="1000" smtClean="0">
                <a:latin typeface="Arial" charset="0"/>
              </a:rPr>
              <a:pPr/>
              <a:t>1/10/2023</a:t>
            </a:fld>
            <a:endParaRPr lang="en-US" altLang="en-US" sz="1000" smtClean="0">
              <a:latin typeface="Arial" charset="0"/>
            </a:endParaRPr>
          </a:p>
        </p:txBody>
      </p:sp>
      <p:sp>
        <p:nvSpPr>
          <p:cNvPr id="2867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5860862-9B0C-4CE1-9C33-F8EA586DD2F0}" type="slidenum">
              <a:rPr lang="en-US" altLang="en-US" sz="1000">
                <a:latin typeface="Arial" charset="0"/>
              </a:rPr>
              <a:pPr/>
              <a:t>26</a:t>
            </a:fld>
            <a:endParaRPr lang="en-US" altLang="en-US" sz="1000">
              <a:latin typeface="Arial" charset="0"/>
            </a:endParaRPr>
          </a:p>
        </p:txBody>
      </p:sp>
      <p:sp>
        <p:nvSpPr>
          <p:cNvPr id="263170" name="Rectangle 2"/>
          <p:cNvSpPr>
            <a:spLocks noGrp="1" noRot="1" noChangeArrowheads="1"/>
          </p:cNvSpPr>
          <p:nvPr>
            <p:ph type="title"/>
          </p:nvPr>
        </p:nvSpPr>
        <p:spPr/>
        <p:txBody>
          <a:bodyPr/>
          <a:lstStyle/>
          <a:p>
            <a:pPr eaLnBrk="1" hangingPunct="1">
              <a:defRPr/>
            </a:pPr>
            <a:r>
              <a:rPr lang="en-US" sz="3200" smtClean="0"/>
              <a:t>Histogram Equalization</a:t>
            </a:r>
          </a:p>
        </p:txBody>
      </p:sp>
      <p:graphicFrame>
        <p:nvGraphicFramePr>
          <p:cNvPr id="28677" name="Object 5"/>
          <p:cNvGraphicFramePr>
            <a:graphicFrameLocks noChangeAspect="1"/>
          </p:cNvGraphicFramePr>
          <p:nvPr/>
        </p:nvGraphicFramePr>
        <p:xfrm>
          <a:off x="1312863" y="1512888"/>
          <a:ext cx="3343275" cy="465137"/>
        </p:xfrm>
        <a:graphic>
          <a:graphicData uri="http://schemas.openxmlformats.org/presentationml/2006/ole">
            <mc:AlternateContent xmlns:mc="http://schemas.openxmlformats.org/markup-compatibility/2006">
              <mc:Choice xmlns:v="urn:schemas-microsoft-com:vml" Requires="v">
                <p:oleObj spid="_x0000_s28687" name="Equation" r:id="rId3" imgW="1459866" imgH="203112" progId="Equation.DSMT4">
                  <p:embed/>
                </p:oleObj>
              </mc:Choice>
              <mc:Fallback>
                <p:oleObj name="Equation" r:id="rId3" imgW="1459866" imgH="203112"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63" y="1512888"/>
                        <a:ext cx="33432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4" name="Object 6"/>
          <p:cNvGraphicFramePr>
            <a:graphicFrameLocks noGrp="1" noChangeAspect="1"/>
          </p:cNvGraphicFramePr>
          <p:nvPr>
            <p:ph idx="1"/>
          </p:nvPr>
        </p:nvGraphicFramePr>
        <p:xfrm>
          <a:off x="990600" y="2282825"/>
          <a:ext cx="7210425" cy="1425575"/>
        </p:xfrm>
        <a:graphic>
          <a:graphicData uri="http://schemas.openxmlformats.org/presentationml/2006/ole">
            <mc:AlternateContent xmlns:mc="http://schemas.openxmlformats.org/markup-compatibility/2006">
              <mc:Choice xmlns:v="urn:schemas-microsoft-com:vml" Requires="v">
                <p:oleObj spid="_x0000_s28688" name="Equation" r:id="rId5" imgW="3340100" imgH="660400" progId="Equation.DSMT4">
                  <p:embed/>
                </p:oleObj>
              </mc:Choice>
              <mc:Fallback>
                <p:oleObj name="Equation" r:id="rId5" imgW="3340100" imgH="6604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282825"/>
                        <a:ext cx="7210425" cy="142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317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163" y="3656013"/>
            <a:ext cx="5969000"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17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00" y="3297238"/>
            <a:ext cx="1698625" cy="356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3174"/>
                                        </p:tgtEl>
                                        <p:attrNameLst>
                                          <p:attrName>style.visibility</p:attrName>
                                        </p:attrNameLst>
                                      </p:cBhvr>
                                      <p:to>
                                        <p:strVal val="visible"/>
                                      </p:to>
                                    </p:set>
                                    <p:animEffect transition="in" filter="checkerboard(across)">
                                      <p:cBhvr>
                                        <p:cTn id="7" dur="500"/>
                                        <p:tgtEl>
                                          <p:spTgt spid="2631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63176"/>
                                        </p:tgtEl>
                                        <p:attrNameLst>
                                          <p:attrName>style.visibility</p:attrName>
                                        </p:attrNameLst>
                                      </p:cBhvr>
                                      <p:to>
                                        <p:strVal val="visible"/>
                                      </p:to>
                                    </p:set>
                                    <p:animEffect transition="in" filter="diamond(in)">
                                      <p:cBhvr>
                                        <p:cTn id="12" dur="2000"/>
                                        <p:tgtEl>
                                          <p:spTgt spid="263176"/>
                                        </p:tgtEl>
                                      </p:cBhvr>
                                    </p:animEffect>
                                  </p:childTnLst>
                                </p:cTn>
                              </p:par>
                              <p:par>
                                <p:cTn id="13" presetID="8" presetClass="entr" presetSubtype="16" fill="hold" nodeType="withEffect">
                                  <p:stCondLst>
                                    <p:cond delay="0"/>
                                  </p:stCondLst>
                                  <p:childTnLst>
                                    <p:set>
                                      <p:cBhvr>
                                        <p:cTn id="14" dur="1" fill="hold">
                                          <p:stCondLst>
                                            <p:cond delay="0"/>
                                          </p:stCondLst>
                                        </p:cTn>
                                        <p:tgtEl>
                                          <p:spTgt spid="263177"/>
                                        </p:tgtEl>
                                        <p:attrNameLst>
                                          <p:attrName>style.visibility</p:attrName>
                                        </p:attrNameLst>
                                      </p:cBhvr>
                                      <p:to>
                                        <p:strVal val="visible"/>
                                      </p:to>
                                    </p:set>
                                    <p:animEffect transition="in" filter="diamond(in)">
                                      <p:cBhvr>
                                        <p:cTn id="15" dur="2000"/>
                                        <p:tgtEl>
                                          <p:spTgt spid="263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4"/>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74B8427-1BB1-4641-90C9-DEA77E205514}" type="datetime1">
              <a:rPr lang="en-US" altLang="en-US" sz="1000" smtClean="0">
                <a:latin typeface="Arial" charset="0"/>
              </a:rPr>
              <a:pPr/>
              <a:t>1/10/2023</a:t>
            </a:fld>
            <a:endParaRPr lang="en-US" altLang="en-US" sz="1000" smtClean="0">
              <a:latin typeface="Arial" charset="0"/>
            </a:endParaRPr>
          </a:p>
        </p:txBody>
      </p:sp>
      <p:sp>
        <p:nvSpPr>
          <p:cNvPr id="29699" name="Slide Number Placeholder 6"/>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8AEEC67-3E24-4548-A5D2-24F9D2230C32}" type="slidenum">
              <a:rPr lang="en-US" altLang="en-US" sz="1000">
                <a:latin typeface="Arial" charset="0"/>
              </a:rPr>
              <a:pPr/>
              <a:t>27</a:t>
            </a:fld>
            <a:endParaRPr lang="en-US" altLang="en-US" sz="1000">
              <a:latin typeface="Arial" charset="0"/>
            </a:endParaRPr>
          </a:p>
        </p:txBody>
      </p:sp>
      <p:sp>
        <p:nvSpPr>
          <p:cNvPr id="273410" name="Rectangle 2"/>
          <p:cNvSpPr>
            <a:spLocks noGrp="1" noRot="1" noChangeArrowheads="1"/>
          </p:cNvSpPr>
          <p:nvPr>
            <p:ph type="title"/>
          </p:nvPr>
        </p:nvSpPr>
        <p:spPr/>
        <p:txBody>
          <a:bodyPr/>
          <a:lstStyle/>
          <a:p>
            <a:pPr eaLnBrk="1" hangingPunct="1">
              <a:defRPr/>
            </a:pPr>
            <a:r>
              <a:rPr lang="en-US" sz="3200" smtClean="0"/>
              <a:t>Histogram Equalization</a:t>
            </a:r>
          </a:p>
        </p:txBody>
      </p:sp>
      <p:graphicFrame>
        <p:nvGraphicFramePr>
          <p:cNvPr id="29701" name="Object 5"/>
          <p:cNvGraphicFramePr>
            <a:graphicFrameLocks noGrp="1" noChangeAspect="1"/>
          </p:cNvGraphicFramePr>
          <p:nvPr>
            <p:ph sz="half" idx="1"/>
          </p:nvPr>
        </p:nvGraphicFramePr>
        <p:xfrm>
          <a:off x="985838" y="2270125"/>
          <a:ext cx="7216775" cy="1423988"/>
        </p:xfrm>
        <a:graphic>
          <a:graphicData uri="http://schemas.openxmlformats.org/presentationml/2006/ole">
            <mc:AlternateContent xmlns:mc="http://schemas.openxmlformats.org/markup-compatibility/2006">
              <mc:Choice xmlns:v="urn:schemas-microsoft-com:vml" Requires="v">
                <p:oleObj spid="_x0000_s29718" name="Equation" r:id="rId3" imgW="3340100" imgH="660400" progId="Equation.DSMT4">
                  <p:embed/>
                </p:oleObj>
              </mc:Choice>
              <mc:Fallback>
                <p:oleObj name="Equation" r:id="rId3" imgW="3340100" imgH="660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838" y="2270125"/>
                        <a:ext cx="7216775" cy="1423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2" name="Object 4"/>
          <p:cNvGraphicFramePr>
            <a:graphicFrameLocks noChangeAspect="1"/>
          </p:cNvGraphicFramePr>
          <p:nvPr/>
        </p:nvGraphicFramePr>
        <p:xfrm>
          <a:off x="1312863" y="1512888"/>
          <a:ext cx="3343275" cy="465137"/>
        </p:xfrm>
        <a:graphic>
          <a:graphicData uri="http://schemas.openxmlformats.org/presentationml/2006/ole">
            <mc:AlternateContent xmlns:mc="http://schemas.openxmlformats.org/markup-compatibility/2006">
              <mc:Choice xmlns:v="urn:schemas-microsoft-com:vml" Requires="v">
                <p:oleObj spid="_x0000_s29719" name="Equation" r:id="rId5" imgW="1459866" imgH="203112" progId="Equation.DSMT4">
                  <p:embed/>
                </p:oleObj>
              </mc:Choice>
              <mc:Fallback>
                <p:oleObj name="Equation" r:id="rId5" imgW="1459866" imgH="203112"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2863" y="1512888"/>
                        <a:ext cx="3343275"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3416" name="Object 8"/>
          <p:cNvGraphicFramePr>
            <a:graphicFrameLocks noChangeAspect="1"/>
          </p:cNvGraphicFramePr>
          <p:nvPr/>
        </p:nvGraphicFramePr>
        <p:xfrm>
          <a:off x="1128713" y="4014788"/>
          <a:ext cx="6410325" cy="563562"/>
        </p:xfrm>
        <a:graphic>
          <a:graphicData uri="http://schemas.openxmlformats.org/presentationml/2006/ole">
            <mc:AlternateContent xmlns:mc="http://schemas.openxmlformats.org/markup-compatibility/2006">
              <mc:Choice xmlns:v="urn:schemas-microsoft-com:vml" Requires="v">
                <p:oleObj spid="_x0000_s29720" name="Equation" r:id="rId7" imgW="2311400" imgH="203200" progId="Equation.DSMT4">
                  <p:embed/>
                </p:oleObj>
              </mc:Choice>
              <mc:Fallback>
                <p:oleObj name="Equation" r:id="rId7" imgW="2311400" imgH="2032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713" y="4014788"/>
                        <a:ext cx="64103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3417" name="Rectangle 9"/>
          <p:cNvSpPr>
            <a:spLocks noChangeArrowheads="1"/>
          </p:cNvSpPr>
          <p:nvPr/>
        </p:nvSpPr>
        <p:spPr bwMode="auto">
          <a:xfrm>
            <a:off x="2074863" y="5099050"/>
            <a:ext cx="4819650" cy="1058863"/>
          </a:xfrm>
          <a:prstGeom prst="rect">
            <a:avLst/>
          </a:prstGeom>
          <a:solidFill>
            <a:srgbClr val="0000FF">
              <a:alpha val="14117"/>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273420" name="Object 12"/>
          <p:cNvGraphicFramePr>
            <a:graphicFrameLocks noGrp="1" noChangeAspect="1"/>
          </p:cNvGraphicFramePr>
          <p:nvPr>
            <p:ph sz="half" idx="2"/>
          </p:nvPr>
        </p:nvGraphicFramePr>
        <p:xfrm>
          <a:off x="2328863" y="5092700"/>
          <a:ext cx="4292600" cy="958850"/>
        </p:xfrm>
        <a:graphic>
          <a:graphicData uri="http://schemas.openxmlformats.org/presentationml/2006/ole">
            <mc:AlternateContent xmlns:mc="http://schemas.openxmlformats.org/markup-compatibility/2006">
              <mc:Choice xmlns:v="urn:schemas-microsoft-com:vml" Requires="v">
                <p:oleObj spid="_x0000_s29721" name="Equation" r:id="rId9" imgW="1143000" imgH="228600" progId="Equation.DSMT4">
                  <p:embed/>
                </p:oleObj>
              </mc:Choice>
              <mc:Fallback>
                <p:oleObj name="Equation" r:id="rId9" imgW="1143000" imgH="2286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8863" y="5092700"/>
                        <a:ext cx="429260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73416"/>
                                        </p:tgtEl>
                                        <p:attrNameLst>
                                          <p:attrName>style.visibility</p:attrName>
                                        </p:attrNameLst>
                                      </p:cBhvr>
                                      <p:to>
                                        <p:strVal val="visible"/>
                                      </p:to>
                                    </p:set>
                                    <p:animEffect transition="in" filter="diamond(in)">
                                      <p:cBhvr>
                                        <p:cTn id="7" dur="2000"/>
                                        <p:tgtEl>
                                          <p:spTgt spid="27341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73417"/>
                                        </p:tgtEl>
                                        <p:attrNameLst>
                                          <p:attrName>style.visibility</p:attrName>
                                        </p:attrNameLst>
                                      </p:cBhvr>
                                      <p:to>
                                        <p:strVal val="visible"/>
                                      </p:to>
                                    </p:set>
                                    <p:animEffect transition="in" filter="diamond(in)">
                                      <p:cBhvr>
                                        <p:cTn id="10" dur="2000"/>
                                        <p:tgtEl>
                                          <p:spTgt spid="273417"/>
                                        </p:tgtEl>
                                      </p:cBhvr>
                                    </p:animEffect>
                                  </p:childTnLst>
                                </p:cTn>
                              </p:par>
                              <p:par>
                                <p:cTn id="11" presetID="8" presetClass="entr" presetSubtype="32" fill="hold" nodeType="withEffect">
                                  <p:stCondLst>
                                    <p:cond delay="0"/>
                                  </p:stCondLst>
                                  <p:childTnLst>
                                    <p:set>
                                      <p:cBhvr>
                                        <p:cTn id="12" dur="1" fill="hold">
                                          <p:stCondLst>
                                            <p:cond delay="0"/>
                                          </p:stCondLst>
                                        </p:cTn>
                                        <p:tgtEl>
                                          <p:spTgt spid="273420"/>
                                        </p:tgtEl>
                                        <p:attrNameLst>
                                          <p:attrName>style.visibility</p:attrName>
                                        </p:attrNameLst>
                                      </p:cBhvr>
                                      <p:to>
                                        <p:strVal val="visible"/>
                                      </p:to>
                                    </p:set>
                                    <p:animEffect transition="in" filter="diamond(out)">
                                      <p:cBhvr>
                                        <p:cTn id="13" dur="2000"/>
                                        <p:tgtEl>
                                          <p:spTgt spid="273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9F4D27E-E16F-481A-B104-2E10CA66BEDC}" type="datetime1">
              <a:rPr lang="en-US" altLang="en-US" sz="1000" smtClean="0">
                <a:latin typeface="Arial" charset="0"/>
              </a:rPr>
              <a:pPr/>
              <a:t>1/10/2023</a:t>
            </a:fld>
            <a:endParaRPr lang="en-US" altLang="en-US" sz="1000" smtClean="0">
              <a:latin typeface="Arial" charset="0"/>
            </a:endParaRPr>
          </a:p>
        </p:txBody>
      </p:sp>
      <p:sp>
        <p:nvSpPr>
          <p:cNvPr id="30723"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DE33108-91F0-4D57-BD05-09304366C14B}" type="slidenum">
              <a:rPr lang="en-US" altLang="en-US" sz="1000">
                <a:latin typeface="Arial" charset="0"/>
              </a:rPr>
              <a:pPr/>
              <a:t>28</a:t>
            </a:fld>
            <a:endParaRPr lang="en-US" altLang="en-US" sz="1000">
              <a:latin typeface="Arial" charset="0"/>
            </a:endParaRPr>
          </a:p>
        </p:txBody>
      </p:sp>
      <p:sp>
        <p:nvSpPr>
          <p:cNvPr id="271362" name="Rectangle 2"/>
          <p:cNvSpPr>
            <a:spLocks noGrp="1" noRot="1" noChangeArrowheads="1"/>
          </p:cNvSpPr>
          <p:nvPr>
            <p:ph type="title"/>
          </p:nvPr>
        </p:nvSpPr>
        <p:spPr/>
        <p:txBody>
          <a:bodyPr/>
          <a:lstStyle/>
          <a:p>
            <a:pPr eaLnBrk="1" hangingPunct="1">
              <a:defRPr/>
            </a:pPr>
            <a:r>
              <a:rPr lang="en-US" sz="3200" smtClean="0"/>
              <a:t>Histogram Equalization</a:t>
            </a:r>
          </a:p>
        </p:txBody>
      </p:sp>
      <p:graphicFrame>
        <p:nvGraphicFramePr>
          <p:cNvPr id="271364" name="Object 4"/>
          <p:cNvGraphicFramePr>
            <a:graphicFrameLocks noGrp="1" noChangeAspect="1"/>
          </p:cNvGraphicFramePr>
          <p:nvPr>
            <p:ph sz="quarter" idx="2"/>
          </p:nvPr>
        </p:nvGraphicFramePr>
        <p:xfrm>
          <a:off x="1554163" y="1566863"/>
          <a:ext cx="4692650" cy="884237"/>
        </p:xfrm>
        <a:graphic>
          <a:graphicData uri="http://schemas.openxmlformats.org/presentationml/2006/ole">
            <mc:AlternateContent xmlns:mc="http://schemas.openxmlformats.org/markup-compatibility/2006">
              <mc:Choice xmlns:v="urn:schemas-microsoft-com:vml" Requires="v">
                <p:oleObj spid="_x0000_s30742" name="Equation" r:id="rId3" imgW="1752600" imgH="330200" progId="Equation.DSMT4">
                  <p:embed/>
                </p:oleObj>
              </mc:Choice>
              <mc:Fallback>
                <p:oleObj name="Equation" r:id="rId3" imgW="1752600" imgH="330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1566863"/>
                        <a:ext cx="4692650"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1369" name="Rectangle 9"/>
          <p:cNvSpPr>
            <a:spLocks noChangeArrowheads="1"/>
          </p:cNvSpPr>
          <p:nvPr/>
        </p:nvSpPr>
        <p:spPr bwMode="auto">
          <a:xfrm>
            <a:off x="1277938" y="1436688"/>
            <a:ext cx="5108575" cy="1190625"/>
          </a:xfrm>
          <a:prstGeom prst="rect">
            <a:avLst/>
          </a:prstGeom>
          <a:solidFill>
            <a:srgbClr val="0000FF">
              <a:alpha val="588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271370" name="Object 10"/>
          <p:cNvGraphicFramePr>
            <a:graphicFrameLocks noChangeAspect="1"/>
          </p:cNvGraphicFramePr>
          <p:nvPr/>
        </p:nvGraphicFramePr>
        <p:xfrm>
          <a:off x="1441450" y="2681288"/>
          <a:ext cx="5891213" cy="1003300"/>
        </p:xfrm>
        <a:graphic>
          <a:graphicData uri="http://schemas.openxmlformats.org/presentationml/2006/ole">
            <mc:AlternateContent xmlns:mc="http://schemas.openxmlformats.org/markup-compatibility/2006">
              <mc:Choice xmlns:v="urn:schemas-microsoft-com:vml" Requires="v">
                <p:oleObj spid="_x0000_s30743" name="Equation" r:id="rId5" imgW="2311400" imgH="393700" progId="Equation.DSMT4">
                  <p:embed/>
                </p:oleObj>
              </mc:Choice>
              <mc:Fallback>
                <p:oleObj name="Equation" r:id="rId5" imgW="2311400" imgH="3937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1450" y="2681288"/>
                        <a:ext cx="5891213"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71" name="Object 11"/>
          <p:cNvGraphicFramePr>
            <a:graphicFrameLocks noChangeAspect="1"/>
          </p:cNvGraphicFramePr>
          <p:nvPr/>
        </p:nvGraphicFramePr>
        <p:xfrm>
          <a:off x="1978025" y="3825875"/>
          <a:ext cx="2319338" cy="604838"/>
        </p:xfrm>
        <a:graphic>
          <a:graphicData uri="http://schemas.openxmlformats.org/presentationml/2006/ole">
            <mc:AlternateContent xmlns:mc="http://schemas.openxmlformats.org/markup-compatibility/2006">
              <mc:Choice xmlns:v="urn:schemas-microsoft-com:vml" Requires="v">
                <p:oleObj spid="_x0000_s30744" name="Equation" r:id="rId7" imgW="876300" imgH="228600" progId="Equation.DSMT4">
                  <p:embed/>
                </p:oleObj>
              </mc:Choice>
              <mc:Fallback>
                <p:oleObj name="Equation" r:id="rId7" imgW="876300" imgH="2286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8025" y="3825875"/>
                        <a:ext cx="231933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72" name="Object 12"/>
          <p:cNvGraphicFramePr>
            <a:graphicFrameLocks noChangeAspect="1"/>
          </p:cNvGraphicFramePr>
          <p:nvPr/>
        </p:nvGraphicFramePr>
        <p:xfrm>
          <a:off x="531813" y="4822825"/>
          <a:ext cx="8048625" cy="1327150"/>
        </p:xfrm>
        <a:graphic>
          <a:graphicData uri="http://schemas.openxmlformats.org/presentationml/2006/ole">
            <mc:AlternateContent xmlns:mc="http://schemas.openxmlformats.org/markup-compatibility/2006">
              <mc:Choice xmlns:v="urn:schemas-microsoft-com:vml" Requires="v">
                <p:oleObj spid="_x0000_s30745" name="Equation" r:id="rId9" imgW="3619500" imgH="596900" progId="Equation.DSMT4">
                  <p:embed/>
                </p:oleObj>
              </mc:Choice>
              <mc:Fallback>
                <p:oleObj name="Equation" r:id="rId9" imgW="3619500" imgH="596900"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813" y="4822825"/>
                        <a:ext cx="8048625"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271364"/>
                                        </p:tgtEl>
                                        <p:attrNameLst>
                                          <p:attrName>style.visibility</p:attrName>
                                        </p:attrNameLst>
                                      </p:cBhvr>
                                      <p:to>
                                        <p:strVal val="visible"/>
                                      </p:to>
                                    </p:set>
                                    <p:animEffect transition="in" filter="diamond(out)">
                                      <p:cBhvr>
                                        <p:cTn id="7" dur="2000"/>
                                        <p:tgtEl>
                                          <p:spTgt spid="27136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71369"/>
                                        </p:tgtEl>
                                        <p:attrNameLst>
                                          <p:attrName>style.visibility</p:attrName>
                                        </p:attrNameLst>
                                      </p:cBhvr>
                                      <p:to>
                                        <p:strVal val="visible"/>
                                      </p:to>
                                    </p:set>
                                    <p:animEffect transition="in" filter="checkerboard(across)">
                                      <p:cBhvr>
                                        <p:cTn id="10" dur="500"/>
                                        <p:tgtEl>
                                          <p:spTgt spid="27136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271370"/>
                                        </p:tgtEl>
                                        <p:attrNameLst>
                                          <p:attrName>style.visibility</p:attrName>
                                        </p:attrNameLst>
                                      </p:cBhvr>
                                      <p:to>
                                        <p:strVal val="visible"/>
                                      </p:to>
                                    </p:set>
                                    <p:animEffect transition="in" filter="diamond(in)">
                                      <p:cBhvr>
                                        <p:cTn id="15" dur="2000"/>
                                        <p:tgtEl>
                                          <p:spTgt spid="27137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271371"/>
                                        </p:tgtEl>
                                        <p:attrNameLst>
                                          <p:attrName>style.visibility</p:attrName>
                                        </p:attrNameLst>
                                      </p:cBhvr>
                                      <p:to>
                                        <p:strVal val="visible"/>
                                      </p:to>
                                    </p:set>
                                    <p:animEffect transition="in" filter="blinds(horizontal)">
                                      <p:cBhvr>
                                        <p:cTn id="20" dur="500"/>
                                        <p:tgtEl>
                                          <p:spTgt spid="27137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71372"/>
                                        </p:tgtEl>
                                        <p:attrNameLst>
                                          <p:attrName>style.visibility</p:attrName>
                                        </p:attrNameLst>
                                      </p:cBhvr>
                                      <p:to>
                                        <p:strVal val="visible"/>
                                      </p:to>
                                    </p:set>
                                    <p:animEffect transition="in" filter="diamond(in)">
                                      <p:cBhvr>
                                        <p:cTn id="25" dur="2000"/>
                                        <p:tgtEl>
                                          <p:spTgt spid="271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71CF64C-690B-451F-8AA3-7507B76B75C4}" type="datetime1">
              <a:rPr lang="en-US" altLang="en-US" sz="1000" smtClean="0">
                <a:latin typeface="Arial" charset="0"/>
              </a:rPr>
              <a:pPr/>
              <a:t>1/10/2023</a:t>
            </a:fld>
            <a:endParaRPr lang="en-US" altLang="en-US" sz="1000" smtClean="0">
              <a:latin typeface="Arial" charset="0"/>
            </a:endParaRPr>
          </a:p>
        </p:txBody>
      </p:sp>
      <p:sp>
        <p:nvSpPr>
          <p:cNvPr id="31747"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94263C6-57C1-43A6-A7F9-04B999DAC350}" type="slidenum">
              <a:rPr lang="en-US" altLang="en-US" sz="1000">
                <a:latin typeface="Arial" charset="0"/>
              </a:rPr>
              <a:pPr/>
              <a:t>29</a:t>
            </a:fld>
            <a:endParaRPr lang="en-US" altLang="en-US" sz="1000">
              <a:latin typeface="Arial" charset="0"/>
            </a:endParaRPr>
          </a:p>
        </p:txBody>
      </p:sp>
      <p:sp>
        <p:nvSpPr>
          <p:cNvPr id="276482" name="Rectangle 2"/>
          <p:cNvSpPr>
            <a:spLocks noGrp="1" noRot="1" noChangeArrowheads="1"/>
          </p:cNvSpPr>
          <p:nvPr>
            <p:ph type="title"/>
          </p:nvPr>
        </p:nvSpPr>
        <p:spPr/>
        <p:txBody>
          <a:bodyPr/>
          <a:lstStyle/>
          <a:p>
            <a:pPr eaLnBrk="1" hangingPunct="1">
              <a:defRPr/>
            </a:pPr>
            <a:r>
              <a:rPr lang="en-US" sz="3200" smtClean="0"/>
              <a:t>Example</a:t>
            </a:r>
          </a:p>
        </p:txBody>
      </p:sp>
      <p:graphicFrame>
        <p:nvGraphicFramePr>
          <p:cNvPr id="31749" name="Object 10"/>
          <p:cNvGraphicFramePr>
            <a:graphicFrameLocks noChangeAspect="1"/>
          </p:cNvGraphicFramePr>
          <p:nvPr/>
        </p:nvGraphicFramePr>
        <p:xfrm>
          <a:off x="1244600" y="1477963"/>
          <a:ext cx="6151563" cy="4645025"/>
        </p:xfrm>
        <a:graphic>
          <a:graphicData uri="http://schemas.openxmlformats.org/presentationml/2006/ole">
            <mc:AlternateContent xmlns:mc="http://schemas.openxmlformats.org/markup-compatibility/2006">
              <mc:Choice xmlns:v="urn:schemas-microsoft-com:vml" Requires="v">
                <p:oleObj spid="_x0000_s31753" name="Equation" r:id="rId3" imgW="2959100" imgH="2235200" progId="Equation.DSMT4">
                  <p:embed/>
                </p:oleObj>
              </mc:Choice>
              <mc:Fallback>
                <p:oleObj name="Equation" r:id="rId3" imgW="2959100" imgH="223520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477963"/>
                        <a:ext cx="6151563" cy="464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5711B49-C642-4439-AD75-0FCB8A1F302A}" type="datetime1">
              <a:rPr lang="en-US" altLang="en-US" sz="1000" smtClean="0">
                <a:latin typeface="Arial" charset="0"/>
              </a:rPr>
              <a:pPr/>
              <a:t>1/10/2023</a:t>
            </a:fld>
            <a:endParaRPr lang="en-US" altLang="en-US" sz="1000" smtClean="0">
              <a:latin typeface="Arial" charset="0"/>
            </a:endParaRPr>
          </a:p>
        </p:txBody>
      </p:sp>
      <p:sp>
        <p:nvSpPr>
          <p:cNvPr id="512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2CCCCA2-6D2D-41D6-905A-414D2713A7EE}" type="slidenum">
              <a:rPr lang="en-US" altLang="en-US" sz="1000">
                <a:latin typeface="Arial" charset="0"/>
              </a:rPr>
              <a:pPr/>
              <a:t>3</a:t>
            </a:fld>
            <a:endParaRPr lang="en-US" altLang="en-US" sz="1000">
              <a:latin typeface="Arial" charset="0"/>
            </a:endParaRPr>
          </a:p>
        </p:txBody>
      </p:sp>
      <p:sp>
        <p:nvSpPr>
          <p:cNvPr id="237570" name="Rectangle 2"/>
          <p:cNvSpPr>
            <a:spLocks noGrp="1" noRot="1" noChangeArrowheads="1"/>
          </p:cNvSpPr>
          <p:nvPr>
            <p:ph type="title"/>
          </p:nvPr>
        </p:nvSpPr>
        <p:spPr/>
        <p:txBody>
          <a:bodyPr/>
          <a:lstStyle/>
          <a:p>
            <a:pPr eaLnBrk="1" hangingPunct="1">
              <a:defRPr/>
            </a:pPr>
            <a:r>
              <a:rPr lang="en-US" sz="3200" smtClean="0"/>
              <a:t>Spatial Domain Process</a:t>
            </a:r>
          </a:p>
        </p:txBody>
      </p:sp>
      <p:graphicFrame>
        <p:nvGraphicFramePr>
          <p:cNvPr id="5125" name="Object 5"/>
          <p:cNvGraphicFramePr>
            <a:graphicFrameLocks noChangeAspect="1"/>
          </p:cNvGraphicFramePr>
          <p:nvPr/>
        </p:nvGraphicFramePr>
        <p:xfrm>
          <a:off x="1103313" y="1739900"/>
          <a:ext cx="6985000" cy="3754438"/>
        </p:xfrm>
        <a:graphic>
          <a:graphicData uri="http://schemas.openxmlformats.org/presentationml/2006/ole">
            <mc:AlternateContent xmlns:mc="http://schemas.openxmlformats.org/markup-compatibility/2006">
              <mc:Choice xmlns:v="urn:schemas-microsoft-com:vml" Requires="v">
                <p:oleObj spid="_x0000_s5129" name="Equation" r:id="rId3" imgW="2082800" imgH="1117600" progId="Equation.DSMT4">
                  <p:embed/>
                </p:oleObj>
              </mc:Choice>
              <mc:Fallback>
                <p:oleObj name="Equation" r:id="rId3" imgW="2082800" imgH="1117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1739900"/>
                        <a:ext cx="6985000" cy="375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B3C3818-2AFF-40EC-B482-0D0BF5F50E7F}" type="datetime1">
              <a:rPr lang="en-US" altLang="en-US" sz="1000" smtClean="0">
                <a:latin typeface="Arial" charset="0"/>
              </a:rPr>
              <a:pPr/>
              <a:t>1/10/2023</a:t>
            </a:fld>
            <a:endParaRPr lang="en-US" altLang="en-US" sz="1000" smtClean="0">
              <a:latin typeface="Arial" charset="0"/>
            </a:endParaRPr>
          </a:p>
        </p:txBody>
      </p:sp>
      <p:sp>
        <p:nvSpPr>
          <p:cNvPr id="3277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5C67442-52D2-4D45-9609-BC7EB14370B4}" type="slidenum">
              <a:rPr lang="en-US" altLang="en-US" sz="1000">
                <a:latin typeface="Arial" charset="0"/>
              </a:rPr>
              <a:pPr/>
              <a:t>30</a:t>
            </a:fld>
            <a:endParaRPr lang="en-US" altLang="en-US" sz="1000">
              <a:latin typeface="Arial" charset="0"/>
            </a:endParaRPr>
          </a:p>
        </p:txBody>
      </p:sp>
      <p:sp>
        <p:nvSpPr>
          <p:cNvPr id="277506" name="Rectangle 2"/>
          <p:cNvSpPr>
            <a:spLocks noGrp="1" noRot="1" noChangeArrowheads="1"/>
          </p:cNvSpPr>
          <p:nvPr>
            <p:ph type="title"/>
          </p:nvPr>
        </p:nvSpPr>
        <p:spPr/>
        <p:txBody>
          <a:bodyPr/>
          <a:lstStyle/>
          <a:p>
            <a:pPr eaLnBrk="1" hangingPunct="1">
              <a:defRPr/>
            </a:pPr>
            <a:r>
              <a:rPr lang="en-US" sz="3200" smtClean="0"/>
              <a:t>Example</a:t>
            </a:r>
          </a:p>
        </p:txBody>
      </p:sp>
      <p:graphicFrame>
        <p:nvGraphicFramePr>
          <p:cNvPr id="32773" name="Object 4"/>
          <p:cNvGraphicFramePr>
            <a:graphicFrameLocks noChangeAspect="1"/>
          </p:cNvGraphicFramePr>
          <p:nvPr/>
        </p:nvGraphicFramePr>
        <p:xfrm>
          <a:off x="1273175" y="1470025"/>
          <a:ext cx="5253038" cy="987425"/>
        </p:xfrm>
        <a:graphic>
          <a:graphicData uri="http://schemas.openxmlformats.org/presentationml/2006/ole">
            <mc:AlternateContent xmlns:mc="http://schemas.openxmlformats.org/markup-compatibility/2006">
              <mc:Choice xmlns:v="urn:schemas-microsoft-com:vml" Requires="v">
                <p:oleObj spid="_x0000_s32787" name="Equation" r:id="rId3" imgW="1752600" imgH="330200" progId="Equation.DSMT4">
                  <p:embed/>
                </p:oleObj>
              </mc:Choice>
              <mc:Fallback>
                <p:oleObj name="Equation" r:id="rId3" imgW="1752600" imgH="330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175" y="1470025"/>
                        <a:ext cx="5253038" cy="98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4" name="Object 5"/>
          <p:cNvGraphicFramePr>
            <a:graphicFrameLocks noGrp="1" noChangeAspect="1"/>
          </p:cNvGraphicFramePr>
          <p:nvPr>
            <p:ph idx="1"/>
          </p:nvPr>
        </p:nvGraphicFramePr>
        <p:xfrm>
          <a:off x="1568450" y="2573338"/>
          <a:ext cx="3949700" cy="1217612"/>
        </p:xfrm>
        <a:graphic>
          <a:graphicData uri="http://schemas.openxmlformats.org/presentationml/2006/ole">
            <mc:AlternateContent xmlns:mc="http://schemas.openxmlformats.org/markup-compatibility/2006">
              <mc:Choice xmlns:v="urn:schemas-microsoft-com:vml" Requires="v">
                <p:oleObj spid="_x0000_s32788" name="Equation" r:id="rId5" imgW="1358900" imgH="419100" progId="Equation.DSMT4">
                  <p:embed/>
                </p:oleObj>
              </mc:Choice>
              <mc:Fallback>
                <p:oleObj name="Equation" r:id="rId5" imgW="1358900" imgH="4191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450" y="2573338"/>
                        <a:ext cx="3949700" cy="121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5" name="Object 7"/>
          <p:cNvGraphicFramePr>
            <a:graphicFrameLocks noChangeAspect="1"/>
          </p:cNvGraphicFramePr>
          <p:nvPr/>
        </p:nvGraphicFramePr>
        <p:xfrm>
          <a:off x="1587500" y="3754438"/>
          <a:ext cx="1441450" cy="1285875"/>
        </p:xfrm>
        <a:graphic>
          <a:graphicData uri="http://schemas.openxmlformats.org/presentationml/2006/ole">
            <mc:AlternateContent xmlns:mc="http://schemas.openxmlformats.org/markup-compatibility/2006">
              <mc:Choice xmlns:v="urn:schemas-microsoft-com:vml" Requires="v">
                <p:oleObj spid="_x0000_s32789" name="Equation" r:id="rId7" imgW="469900" imgH="419100" progId="Equation.DSMT4">
                  <p:embed/>
                </p:oleObj>
              </mc:Choice>
              <mc:Fallback>
                <p:oleObj name="Equation" r:id="rId7" imgW="469900" imgH="4191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500" y="3754438"/>
                        <a:ext cx="1441450" cy="128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512" name="Rectangle 8"/>
          <p:cNvSpPr>
            <a:spLocks noChangeArrowheads="1"/>
          </p:cNvSpPr>
          <p:nvPr/>
        </p:nvSpPr>
        <p:spPr bwMode="auto">
          <a:xfrm>
            <a:off x="1276350" y="2511425"/>
            <a:ext cx="5384800" cy="12620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77513" name="Rectangle 9"/>
          <p:cNvSpPr>
            <a:spLocks noChangeArrowheads="1"/>
          </p:cNvSpPr>
          <p:nvPr/>
        </p:nvSpPr>
        <p:spPr bwMode="auto">
          <a:xfrm>
            <a:off x="1285875" y="3863975"/>
            <a:ext cx="5384800" cy="12620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277512"/>
                                        </p:tgtEl>
                                      </p:cBhvr>
                                    </p:animEffect>
                                    <p:set>
                                      <p:cBhvr>
                                        <p:cTn id="7" dur="1" fill="hold">
                                          <p:stCondLst>
                                            <p:cond delay="499"/>
                                          </p:stCondLst>
                                        </p:cTn>
                                        <p:tgtEl>
                                          <p:spTgt spid="27751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77513"/>
                                        </p:tgtEl>
                                      </p:cBhvr>
                                    </p:animEffect>
                                    <p:set>
                                      <p:cBhvr>
                                        <p:cTn id="12" dur="1" fill="hold">
                                          <p:stCondLst>
                                            <p:cond delay="499"/>
                                          </p:stCondLst>
                                        </p:cTn>
                                        <p:tgtEl>
                                          <p:spTgt spid="2775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2" grpId="0" animBg="1"/>
      <p:bldP spid="2775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EA5FCDE-7776-4D77-B689-A2E9D352D2C2}" type="datetime1">
              <a:rPr lang="en-US" altLang="en-US" sz="1000" smtClean="0">
                <a:latin typeface="Arial" charset="0"/>
              </a:rPr>
              <a:pPr/>
              <a:t>1/10/2023</a:t>
            </a:fld>
            <a:endParaRPr lang="en-US" altLang="en-US" sz="1000" smtClean="0">
              <a:latin typeface="Arial" charset="0"/>
            </a:endParaRPr>
          </a:p>
        </p:txBody>
      </p:sp>
      <p:sp>
        <p:nvSpPr>
          <p:cNvPr id="33795"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2638255-72A8-4688-864A-0172EAB49B8E}" type="slidenum">
              <a:rPr lang="en-US" altLang="en-US" sz="1000">
                <a:latin typeface="Arial" charset="0"/>
              </a:rPr>
              <a:pPr/>
              <a:t>31</a:t>
            </a:fld>
            <a:endParaRPr lang="en-US" altLang="en-US" sz="1000">
              <a:latin typeface="Arial" charset="0"/>
            </a:endParaRPr>
          </a:p>
        </p:txBody>
      </p:sp>
      <p:sp>
        <p:nvSpPr>
          <p:cNvPr id="279554" name="Rectangle 2"/>
          <p:cNvSpPr>
            <a:spLocks noGrp="1" noRot="1" noChangeArrowheads="1"/>
          </p:cNvSpPr>
          <p:nvPr>
            <p:ph type="title"/>
          </p:nvPr>
        </p:nvSpPr>
        <p:spPr/>
        <p:txBody>
          <a:bodyPr/>
          <a:lstStyle/>
          <a:p>
            <a:pPr eaLnBrk="1" hangingPunct="1">
              <a:defRPr/>
            </a:pPr>
            <a:r>
              <a:rPr lang="en-US" sz="3200" smtClean="0"/>
              <a:t>Histogram Equalization</a:t>
            </a:r>
          </a:p>
        </p:txBody>
      </p:sp>
      <p:graphicFrame>
        <p:nvGraphicFramePr>
          <p:cNvPr id="33797" name="Object 9"/>
          <p:cNvGraphicFramePr>
            <a:graphicFrameLocks noGrp="1" noChangeAspect="1"/>
          </p:cNvGraphicFramePr>
          <p:nvPr>
            <p:ph sz="half" idx="1"/>
          </p:nvPr>
        </p:nvGraphicFramePr>
        <p:xfrm>
          <a:off x="1231900" y="1300163"/>
          <a:ext cx="4873625" cy="1554162"/>
        </p:xfrm>
        <a:graphic>
          <a:graphicData uri="http://schemas.openxmlformats.org/presentationml/2006/ole">
            <mc:AlternateContent xmlns:mc="http://schemas.openxmlformats.org/markup-compatibility/2006">
              <mc:Choice xmlns:v="urn:schemas-microsoft-com:vml" Requires="v">
                <p:oleObj spid="_x0000_s33810" name="Equation" r:id="rId3" imgW="1752600" imgH="558800" progId="Equation.DSMT4">
                  <p:embed/>
                </p:oleObj>
              </mc:Choice>
              <mc:Fallback>
                <p:oleObj name="Equation" r:id="rId3" imgW="1752600" imgH="5588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1300163"/>
                        <a:ext cx="4873625" cy="1554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55" name="Object 3"/>
          <p:cNvGraphicFramePr>
            <a:graphicFrameLocks noGrp="1" noChangeAspect="1"/>
          </p:cNvGraphicFramePr>
          <p:nvPr>
            <p:ph sz="quarter" idx="2"/>
          </p:nvPr>
        </p:nvGraphicFramePr>
        <p:xfrm>
          <a:off x="1250950" y="3340100"/>
          <a:ext cx="4095750" cy="1577975"/>
        </p:xfrm>
        <a:graphic>
          <a:graphicData uri="http://schemas.openxmlformats.org/presentationml/2006/ole">
            <mc:AlternateContent xmlns:mc="http://schemas.openxmlformats.org/markup-compatibility/2006">
              <mc:Choice xmlns:v="urn:schemas-microsoft-com:vml" Requires="v">
                <p:oleObj spid="_x0000_s33811" name="Equation" r:id="rId5" imgW="1714500" imgH="660400" progId="Equation.DSMT4">
                  <p:embed/>
                </p:oleObj>
              </mc:Choice>
              <mc:Fallback>
                <p:oleObj name="Equation" r:id="rId5" imgW="1714500" imgH="660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3340100"/>
                        <a:ext cx="4095750" cy="157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9563" name="Object 11"/>
          <p:cNvGraphicFramePr>
            <a:graphicFrameLocks noGrp="1" noChangeAspect="1"/>
          </p:cNvGraphicFramePr>
          <p:nvPr>
            <p:ph sz="quarter" idx="3"/>
          </p:nvPr>
        </p:nvGraphicFramePr>
        <p:xfrm>
          <a:off x="1611313" y="4873625"/>
          <a:ext cx="6618287" cy="1077913"/>
        </p:xfrm>
        <a:graphic>
          <a:graphicData uri="http://schemas.openxmlformats.org/presentationml/2006/ole">
            <mc:AlternateContent xmlns:mc="http://schemas.openxmlformats.org/markup-compatibility/2006">
              <mc:Choice xmlns:v="urn:schemas-microsoft-com:vml" Requires="v">
                <p:oleObj spid="_x0000_s33812" name="Equation" r:id="rId7" imgW="2806700" imgH="457200" progId="Equation.DSMT4">
                  <p:embed/>
                </p:oleObj>
              </mc:Choice>
              <mc:Fallback>
                <p:oleObj name="Equation" r:id="rId7" imgW="2806700" imgH="457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313" y="4873625"/>
                        <a:ext cx="6618287" cy="1077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9565" name="Rectangle 13"/>
          <p:cNvSpPr>
            <a:spLocks noChangeArrowheads="1"/>
          </p:cNvSpPr>
          <p:nvPr/>
        </p:nvSpPr>
        <p:spPr bwMode="auto">
          <a:xfrm>
            <a:off x="1074738" y="3889375"/>
            <a:ext cx="7242175" cy="2163763"/>
          </a:xfrm>
          <a:prstGeom prst="rect">
            <a:avLst/>
          </a:prstGeom>
          <a:solidFill>
            <a:srgbClr val="FF0000">
              <a:alpha val="1098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blinds(horizontal)">
                                      <p:cBhvr>
                                        <p:cTn id="7" dur="500"/>
                                        <p:tgtEl>
                                          <p:spTgt spid="2795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279563"/>
                                        </p:tgtEl>
                                        <p:attrNameLst>
                                          <p:attrName>style.visibility</p:attrName>
                                        </p:attrNameLst>
                                      </p:cBhvr>
                                      <p:to>
                                        <p:strVal val="visible"/>
                                      </p:to>
                                    </p:set>
                                    <p:animEffect transition="in" filter="blinds(vertical)">
                                      <p:cBhvr>
                                        <p:cTn id="12" dur="500"/>
                                        <p:tgtEl>
                                          <p:spTgt spid="279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79565"/>
                                        </p:tgtEl>
                                        <p:attrNameLst>
                                          <p:attrName>style.visibility</p:attrName>
                                        </p:attrNameLst>
                                      </p:cBhvr>
                                      <p:to>
                                        <p:strVal val="visible"/>
                                      </p:to>
                                    </p:set>
                                    <p:animEffect transition="in" filter="circle(in)">
                                      <p:cBhvr>
                                        <p:cTn id="17" dur="2000"/>
                                        <p:tgtEl>
                                          <p:spTgt spid="279565"/>
                                        </p:tgtEl>
                                      </p:cBhvr>
                                    </p:animEffect>
                                  </p:childTnLst>
                                </p:cTn>
                              </p:par>
                            </p:childTnLst>
                          </p:cTn>
                        </p:par>
                        <p:par>
                          <p:cTn id="18" fill="hold" nodeType="afterGroup">
                            <p:stCondLst>
                              <p:cond delay="2000"/>
                            </p:stCondLst>
                            <p:childTnLst>
                              <p:par>
                                <p:cTn id="19" presetID="19" presetClass="emph" presetSubtype="0" fill="hold" grpId="1" nodeType="afterEffect">
                                  <p:stCondLst>
                                    <p:cond delay="0"/>
                                  </p:stCondLst>
                                  <p:childTnLst>
                                    <p:animClr clrSpc="rgb" dir="cw">
                                      <p:cBhvr override="childStyle">
                                        <p:cTn id="20" dur="500" fill="hold"/>
                                        <p:tgtEl>
                                          <p:spTgt spid="279565"/>
                                        </p:tgtEl>
                                        <p:attrNameLst>
                                          <p:attrName>style.color</p:attrName>
                                        </p:attrNameLst>
                                      </p:cBhvr>
                                      <p:to>
                                        <a:srgbClr val="D60490"/>
                                      </p:to>
                                    </p:animClr>
                                    <p:animClr clrSpc="rgb" dir="cw">
                                      <p:cBhvr>
                                        <p:cTn id="21" dur="500" fill="hold"/>
                                        <p:tgtEl>
                                          <p:spTgt spid="279565"/>
                                        </p:tgtEl>
                                        <p:attrNameLst>
                                          <p:attrName>fillcolor</p:attrName>
                                        </p:attrNameLst>
                                      </p:cBhvr>
                                      <p:to>
                                        <a:srgbClr val="D60490"/>
                                      </p:to>
                                    </p:animClr>
                                    <p:set>
                                      <p:cBhvr>
                                        <p:cTn id="22" dur="500" fill="hold"/>
                                        <p:tgtEl>
                                          <p:spTgt spid="279565"/>
                                        </p:tgtEl>
                                        <p:attrNameLst>
                                          <p:attrName>fill.type</p:attrName>
                                        </p:attrNameLst>
                                      </p:cBhvr>
                                      <p:to>
                                        <p:strVal val="solid"/>
                                      </p:to>
                                    </p:set>
                                    <p:set>
                                      <p:cBhvr>
                                        <p:cTn id="23" dur="500" fill="hold"/>
                                        <p:tgtEl>
                                          <p:spTgt spid="2795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65" grpId="0" animBg="1"/>
      <p:bldP spid="27956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E6D96DA-E649-47EF-9EA8-35B6C5A2789F}" type="datetime1">
              <a:rPr lang="en-US" altLang="en-US" sz="1000" smtClean="0">
                <a:latin typeface="Arial" charset="0"/>
              </a:rPr>
              <a:pPr/>
              <a:t>1/10/2023</a:t>
            </a:fld>
            <a:endParaRPr lang="en-US" altLang="en-US" sz="1000" smtClean="0">
              <a:latin typeface="Arial" charset="0"/>
            </a:endParaRPr>
          </a:p>
        </p:txBody>
      </p:sp>
      <p:sp>
        <p:nvSpPr>
          <p:cNvPr id="34819"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3EB7907-B6A4-4556-A075-BE9EF2063C9F}" type="slidenum">
              <a:rPr lang="en-US" altLang="en-US" sz="1000">
                <a:latin typeface="Arial" charset="0"/>
              </a:rPr>
              <a:pPr/>
              <a:t>32</a:t>
            </a:fld>
            <a:endParaRPr lang="en-US" altLang="en-US" sz="1000">
              <a:latin typeface="Arial" charset="0"/>
            </a:endParaRPr>
          </a:p>
        </p:txBody>
      </p:sp>
      <p:sp>
        <p:nvSpPr>
          <p:cNvPr id="282626" name="Rectangle 2"/>
          <p:cNvSpPr>
            <a:spLocks noGrp="1" noRot="1" noChangeArrowheads="1"/>
          </p:cNvSpPr>
          <p:nvPr>
            <p:ph type="title"/>
          </p:nvPr>
        </p:nvSpPr>
        <p:spPr/>
        <p:txBody>
          <a:bodyPr/>
          <a:lstStyle/>
          <a:p>
            <a:pPr eaLnBrk="1" hangingPunct="1">
              <a:defRPr/>
            </a:pPr>
            <a:r>
              <a:rPr lang="en-US" sz="3200" smtClean="0"/>
              <a:t>Example: Histogram Equalization</a:t>
            </a:r>
          </a:p>
        </p:txBody>
      </p:sp>
      <p:sp>
        <p:nvSpPr>
          <p:cNvPr id="34821" name="Text Box 11"/>
          <p:cNvSpPr txBox="1">
            <a:spLocks noChangeArrowheads="1"/>
          </p:cNvSpPr>
          <p:nvPr/>
        </p:nvSpPr>
        <p:spPr bwMode="auto">
          <a:xfrm>
            <a:off x="547688" y="1268413"/>
            <a:ext cx="7986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a:t>Suppose that a 3-bit image (L=8) of size 64 × 64 pixels (MN = 4096) has the intensity distribution shown in following table. </a:t>
            </a:r>
          </a:p>
          <a:p>
            <a:r>
              <a:rPr lang="en-US" altLang="en-US" sz="2000"/>
              <a:t>Get the histogram equalization transformation function and give the p</a:t>
            </a:r>
            <a:r>
              <a:rPr lang="en-US" altLang="en-US" sz="2000" baseline="-25000"/>
              <a:t>s</a:t>
            </a:r>
            <a:r>
              <a:rPr lang="en-US" altLang="en-US" sz="2000"/>
              <a:t>(s</a:t>
            </a:r>
            <a:r>
              <a:rPr lang="en-US" altLang="en-US" sz="2000" baseline="-25000"/>
              <a:t>k</a:t>
            </a:r>
            <a:r>
              <a:rPr lang="en-US" altLang="en-US" sz="2000"/>
              <a:t>) for each s</a:t>
            </a:r>
            <a:r>
              <a:rPr lang="en-US" altLang="en-US" sz="2000" baseline="-25000"/>
              <a:t>k</a:t>
            </a:r>
            <a:r>
              <a:rPr lang="en-US" altLang="en-US" sz="2000"/>
              <a:t>.</a:t>
            </a:r>
          </a:p>
        </p:txBody>
      </p:sp>
      <p:pic>
        <p:nvPicPr>
          <p:cNvPr id="3482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825" y="2676525"/>
            <a:ext cx="5300663" cy="377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FDD43B2-B231-4293-97AC-FC5D77C809F6}" type="datetime1">
              <a:rPr lang="en-US" altLang="en-US" sz="1000" smtClean="0">
                <a:latin typeface="Arial" charset="0"/>
              </a:rPr>
              <a:pPr/>
              <a:t>1/10/2023</a:t>
            </a:fld>
            <a:endParaRPr lang="en-US" altLang="en-US" sz="1000" smtClean="0">
              <a:latin typeface="Arial" charset="0"/>
            </a:endParaRPr>
          </a:p>
        </p:txBody>
      </p:sp>
      <p:sp>
        <p:nvSpPr>
          <p:cNvPr id="35843"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C676897-DA99-4E16-B3FA-FDC2E1D2C91B}" type="slidenum">
              <a:rPr lang="en-US" altLang="en-US" sz="1000">
                <a:latin typeface="Arial" charset="0"/>
              </a:rPr>
              <a:pPr/>
              <a:t>33</a:t>
            </a:fld>
            <a:endParaRPr lang="en-US" altLang="en-US" sz="1000">
              <a:latin typeface="Arial" charset="0"/>
            </a:endParaRPr>
          </a:p>
        </p:txBody>
      </p:sp>
      <p:sp>
        <p:nvSpPr>
          <p:cNvPr id="283650" name="Rectangle 2"/>
          <p:cNvSpPr>
            <a:spLocks noGrp="1" noRot="1" noChangeArrowheads="1"/>
          </p:cNvSpPr>
          <p:nvPr>
            <p:ph type="title"/>
          </p:nvPr>
        </p:nvSpPr>
        <p:spPr/>
        <p:txBody>
          <a:bodyPr/>
          <a:lstStyle/>
          <a:p>
            <a:pPr eaLnBrk="1" hangingPunct="1">
              <a:defRPr/>
            </a:pPr>
            <a:r>
              <a:rPr lang="en-US" sz="3200" smtClean="0"/>
              <a:t>Example: Histogram Equalization</a:t>
            </a:r>
          </a:p>
        </p:txBody>
      </p:sp>
      <p:pic>
        <p:nvPicPr>
          <p:cNvPr id="358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25" y="1112838"/>
            <a:ext cx="2584450" cy="184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Rectangle 6"/>
          <p:cNvSpPr>
            <a:spLocks noRot="1" noChangeArrowheads="1"/>
          </p:cNvSpPr>
          <p:nvPr/>
        </p:nvSpPr>
        <p:spPr bwMode="auto">
          <a:xfrm>
            <a:off x="301625"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graphicFrame>
        <p:nvGraphicFramePr>
          <p:cNvPr id="283655" name="Object 7"/>
          <p:cNvGraphicFramePr>
            <a:graphicFrameLocks noChangeAspect="1"/>
          </p:cNvGraphicFramePr>
          <p:nvPr/>
        </p:nvGraphicFramePr>
        <p:xfrm>
          <a:off x="766763" y="2935288"/>
          <a:ext cx="4938712" cy="909637"/>
        </p:xfrm>
        <a:graphic>
          <a:graphicData uri="http://schemas.openxmlformats.org/presentationml/2006/ole">
            <mc:AlternateContent xmlns:mc="http://schemas.openxmlformats.org/markup-compatibility/2006">
              <mc:Choice xmlns:v="urn:schemas-microsoft-com:vml" Requires="v">
                <p:oleObj spid="_x0000_s35867" name="Equation" r:id="rId4" imgW="2413000" imgH="444500" progId="Equation.DSMT4">
                  <p:embed/>
                </p:oleObj>
              </mc:Choice>
              <mc:Fallback>
                <p:oleObj name="Equation" r:id="rId4" imgW="2413000" imgH="4445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3" y="2935288"/>
                        <a:ext cx="4938712"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6" name="Object 8"/>
          <p:cNvGraphicFramePr>
            <a:graphicFrameLocks noChangeAspect="1"/>
          </p:cNvGraphicFramePr>
          <p:nvPr/>
        </p:nvGraphicFramePr>
        <p:xfrm>
          <a:off x="6950075" y="3068638"/>
          <a:ext cx="768350" cy="488950"/>
        </p:xfrm>
        <a:graphic>
          <a:graphicData uri="http://schemas.openxmlformats.org/presentationml/2006/ole">
            <mc:AlternateContent xmlns:mc="http://schemas.openxmlformats.org/markup-compatibility/2006">
              <mc:Choice xmlns:v="urn:schemas-microsoft-com:vml" Requires="v">
                <p:oleObj spid="_x0000_s35868" name="Equation" r:id="rId6" imgW="279158" imgH="177646" progId="Equation.DSMT4">
                  <p:embed/>
                </p:oleObj>
              </mc:Choice>
              <mc:Fallback>
                <p:oleObj name="Equation" r:id="rId6" imgW="279158" imgH="177646"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3068638"/>
                        <a:ext cx="7683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7" name="Object 9"/>
          <p:cNvGraphicFramePr>
            <a:graphicFrameLocks noChangeAspect="1"/>
          </p:cNvGraphicFramePr>
          <p:nvPr/>
        </p:nvGraphicFramePr>
        <p:xfrm>
          <a:off x="760413" y="3751263"/>
          <a:ext cx="6045200" cy="923925"/>
        </p:xfrm>
        <a:graphic>
          <a:graphicData uri="http://schemas.openxmlformats.org/presentationml/2006/ole">
            <mc:AlternateContent xmlns:mc="http://schemas.openxmlformats.org/markup-compatibility/2006">
              <mc:Choice xmlns:v="urn:schemas-microsoft-com:vml" Requires="v">
                <p:oleObj spid="_x0000_s35869" name="Equation" r:id="rId8" imgW="2908300" imgH="444500" progId="Equation.DSMT4">
                  <p:embed/>
                </p:oleObj>
              </mc:Choice>
              <mc:Fallback>
                <p:oleObj name="Equation" r:id="rId8" imgW="2908300" imgH="4445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413" y="3751263"/>
                        <a:ext cx="60452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8" name="Object 10"/>
          <p:cNvGraphicFramePr>
            <a:graphicFrameLocks noChangeAspect="1"/>
          </p:cNvGraphicFramePr>
          <p:nvPr/>
        </p:nvGraphicFramePr>
        <p:xfrm>
          <a:off x="6942138" y="3910013"/>
          <a:ext cx="820737" cy="500062"/>
        </p:xfrm>
        <a:graphic>
          <a:graphicData uri="http://schemas.openxmlformats.org/presentationml/2006/ole">
            <mc:AlternateContent xmlns:mc="http://schemas.openxmlformats.org/markup-compatibility/2006">
              <mc:Choice xmlns:v="urn:schemas-microsoft-com:vml" Requires="v">
                <p:oleObj spid="_x0000_s35870" name="Equation" r:id="rId10" imgW="291847" imgH="177646" progId="Equation.DSMT4">
                  <p:embed/>
                </p:oleObj>
              </mc:Choice>
              <mc:Fallback>
                <p:oleObj name="Equation" r:id="rId10" imgW="291847" imgH="177646"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2138" y="3910013"/>
                        <a:ext cx="820737"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3659" name="Object 11"/>
          <p:cNvGraphicFramePr>
            <a:graphicFrameLocks noChangeAspect="1"/>
          </p:cNvGraphicFramePr>
          <p:nvPr/>
        </p:nvGraphicFramePr>
        <p:xfrm>
          <a:off x="1905000" y="4602163"/>
          <a:ext cx="5565775" cy="1525587"/>
        </p:xfrm>
        <a:graphic>
          <a:graphicData uri="http://schemas.openxmlformats.org/presentationml/2006/ole">
            <mc:AlternateContent xmlns:mc="http://schemas.openxmlformats.org/markup-compatibility/2006">
              <mc:Choice xmlns:v="urn:schemas-microsoft-com:vml" Requires="v">
                <p:oleObj spid="_x0000_s35871" name="Equation" r:id="rId12" imgW="2501900" imgH="685800" progId="Equation.DSMT4">
                  <p:embed/>
                </p:oleObj>
              </mc:Choice>
              <mc:Fallback>
                <p:oleObj name="Equation" r:id="rId12" imgW="2501900" imgH="685800" progId="Equation.DSMT4">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5000" y="4602163"/>
                        <a:ext cx="5565775" cy="152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3655"/>
                                        </p:tgtEl>
                                        <p:attrNameLst>
                                          <p:attrName>style.visibility</p:attrName>
                                        </p:attrNameLst>
                                      </p:cBhvr>
                                      <p:to>
                                        <p:strVal val="visible"/>
                                      </p:to>
                                    </p:set>
                                    <p:animEffect transition="in" filter="diamond(in)">
                                      <p:cBhvr>
                                        <p:cTn id="7" dur="2000"/>
                                        <p:tgtEl>
                                          <p:spTgt spid="2836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3656"/>
                                        </p:tgtEl>
                                        <p:attrNameLst>
                                          <p:attrName>style.visibility</p:attrName>
                                        </p:attrNameLst>
                                      </p:cBhvr>
                                      <p:to>
                                        <p:strVal val="visible"/>
                                      </p:to>
                                    </p:set>
                                    <p:animEffect transition="in" filter="blinds(horizontal)">
                                      <p:cBhvr>
                                        <p:cTn id="12" dur="500"/>
                                        <p:tgtEl>
                                          <p:spTgt spid="2836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283657"/>
                                        </p:tgtEl>
                                        <p:attrNameLst>
                                          <p:attrName>style.visibility</p:attrName>
                                        </p:attrNameLst>
                                      </p:cBhvr>
                                      <p:to>
                                        <p:strVal val="visible"/>
                                      </p:to>
                                    </p:set>
                                    <p:animEffect transition="in" filter="circle(in)">
                                      <p:cBhvr>
                                        <p:cTn id="17" dur="2000"/>
                                        <p:tgtEl>
                                          <p:spTgt spid="2836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83658"/>
                                        </p:tgtEl>
                                        <p:attrNameLst>
                                          <p:attrName>style.visibility</p:attrName>
                                        </p:attrNameLst>
                                      </p:cBhvr>
                                      <p:to>
                                        <p:strVal val="visible"/>
                                      </p:to>
                                    </p:set>
                                    <p:animEffect transition="in" filter="blinds(horizontal)">
                                      <p:cBhvr>
                                        <p:cTn id="22" dur="500"/>
                                        <p:tgtEl>
                                          <p:spTgt spid="2836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nodeType="clickEffect">
                                  <p:stCondLst>
                                    <p:cond delay="0"/>
                                  </p:stCondLst>
                                  <p:childTnLst>
                                    <p:set>
                                      <p:cBhvr>
                                        <p:cTn id="26" dur="1" fill="hold">
                                          <p:stCondLst>
                                            <p:cond delay="0"/>
                                          </p:stCondLst>
                                        </p:cTn>
                                        <p:tgtEl>
                                          <p:spTgt spid="283659"/>
                                        </p:tgtEl>
                                        <p:attrNameLst>
                                          <p:attrName>style.visibility</p:attrName>
                                        </p:attrNameLst>
                                      </p:cBhvr>
                                      <p:to>
                                        <p:strVal val="visible"/>
                                      </p:to>
                                    </p:set>
                                    <p:animEffect transition="in" filter="wedge">
                                      <p:cBhvr>
                                        <p:cTn id="27" dur="2000"/>
                                        <p:tgtEl>
                                          <p:spTgt spid="283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B08A30E-C246-4E37-9627-8ED7198EBF05}" type="datetime1">
              <a:rPr lang="en-US" altLang="en-US" sz="1000" smtClean="0">
                <a:latin typeface="Arial" charset="0"/>
              </a:rPr>
              <a:pPr/>
              <a:t>1/10/2023</a:t>
            </a:fld>
            <a:endParaRPr lang="en-US" altLang="en-US" sz="1000" smtClean="0">
              <a:latin typeface="Arial" charset="0"/>
            </a:endParaRPr>
          </a:p>
        </p:txBody>
      </p:sp>
      <p:sp>
        <p:nvSpPr>
          <p:cNvPr id="36867"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2856665-F025-4361-8E57-18A402B5A42B}" type="slidenum">
              <a:rPr lang="en-US" altLang="en-US" sz="1000">
                <a:latin typeface="Arial" charset="0"/>
              </a:rPr>
              <a:pPr/>
              <a:t>34</a:t>
            </a:fld>
            <a:endParaRPr lang="en-US" altLang="en-US" sz="1000">
              <a:latin typeface="Arial" charset="0"/>
            </a:endParaRPr>
          </a:p>
        </p:txBody>
      </p:sp>
      <p:sp>
        <p:nvSpPr>
          <p:cNvPr id="284674" name="Rectangle 2"/>
          <p:cNvSpPr>
            <a:spLocks noGrp="1" noRot="1" noChangeArrowheads="1"/>
          </p:cNvSpPr>
          <p:nvPr>
            <p:ph type="title"/>
          </p:nvPr>
        </p:nvSpPr>
        <p:spPr/>
        <p:txBody>
          <a:bodyPr/>
          <a:lstStyle/>
          <a:p>
            <a:pPr eaLnBrk="1" hangingPunct="1">
              <a:defRPr/>
            </a:pPr>
            <a:r>
              <a:rPr lang="en-US" sz="3200" smtClean="0"/>
              <a:t>Example: Histogram Equalization</a:t>
            </a:r>
          </a:p>
        </p:txBody>
      </p:sp>
      <p:sp>
        <p:nvSpPr>
          <p:cNvPr id="36869" name="Rectangle 5"/>
          <p:cNvSpPr>
            <a:spLocks noRot="1" noChangeArrowheads="1"/>
          </p:cNvSpPr>
          <p:nvPr/>
        </p:nvSpPr>
        <p:spPr bwMode="auto">
          <a:xfrm>
            <a:off x="301625"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pic>
        <p:nvPicPr>
          <p:cNvPr id="3687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798638"/>
            <a:ext cx="8850312" cy="33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4684" name="Rectangle 12"/>
          <p:cNvSpPr>
            <a:spLocks noChangeArrowheads="1"/>
          </p:cNvSpPr>
          <p:nvPr/>
        </p:nvSpPr>
        <p:spPr bwMode="auto">
          <a:xfrm>
            <a:off x="5819775" y="1785938"/>
            <a:ext cx="2903538" cy="2554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2000"/>
                                        <p:tgtEl>
                                          <p:spTgt spid="284684"/>
                                        </p:tgtEl>
                                      </p:cBhvr>
                                    </p:animEffect>
                                    <p:set>
                                      <p:cBhvr>
                                        <p:cTn id="7" dur="1" fill="hold">
                                          <p:stCondLst>
                                            <p:cond delay="1999"/>
                                          </p:stCondLst>
                                        </p:cTn>
                                        <p:tgtEl>
                                          <p:spTgt spid="2846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688EBCD-AE64-4ACC-BEA7-BD6A50DD5A7A}" type="datetime1">
              <a:rPr lang="en-US" altLang="en-US" sz="1000" smtClean="0">
                <a:latin typeface="Arial" charset="0"/>
              </a:rPr>
              <a:pPr/>
              <a:t>1/10/2023</a:t>
            </a:fld>
            <a:endParaRPr lang="en-US" altLang="en-US" sz="1000" smtClean="0">
              <a:latin typeface="Arial" charset="0"/>
            </a:endParaRPr>
          </a:p>
        </p:txBody>
      </p:sp>
      <p:sp>
        <p:nvSpPr>
          <p:cNvPr id="37891"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3F1E9D2-EAB0-41CB-8B24-E6816851A1FE}" type="slidenum">
              <a:rPr lang="en-US" altLang="en-US" sz="1000">
                <a:latin typeface="Arial" charset="0"/>
              </a:rPr>
              <a:pPr/>
              <a:t>35</a:t>
            </a:fld>
            <a:endParaRPr lang="en-US" altLang="en-US" sz="1000">
              <a:latin typeface="Arial" charset="0"/>
            </a:endParaRPr>
          </a:p>
        </p:txBody>
      </p:sp>
      <p:pic>
        <p:nvPicPr>
          <p:cNvPr id="37892" name="Picture 3"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Rectangle 4"/>
          <p:cNvSpPr>
            <a:spLocks noRot="1" noChangeArrowheads="1"/>
          </p:cNvSpPr>
          <p:nvPr/>
        </p:nvSpPr>
        <p:spPr bwMode="auto">
          <a:xfrm>
            <a:off x="301625"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pic>
        <p:nvPicPr>
          <p:cNvPr id="3789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3" y="0"/>
            <a:ext cx="4794250" cy="638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7150" y="6323013"/>
            <a:ext cx="7148513"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72C069F-4344-4EA9-8B3C-9DA6DA5E4A19}" type="datetime1">
              <a:rPr lang="en-US" altLang="en-US" sz="1000" smtClean="0">
                <a:latin typeface="Arial" charset="0"/>
              </a:rPr>
              <a:pPr/>
              <a:t>1/10/2023</a:t>
            </a:fld>
            <a:endParaRPr lang="en-US" altLang="en-US" sz="1000" smtClean="0">
              <a:latin typeface="Arial" charset="0"/>
            </a:endParaRPr>
          </a:p>
        </p:txBody>
      </p:sp>
      <p:sp>
        <p:nvSpPr>
          <p:cNvPr id="38915"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D7477D8-F5AB-436F-8298-EF84B0398C5C}" type="slidenum">
              <a:rPr lang="en-US" altLang="en-US" sz="1000">
                <a:latin typeface="Arial" charset="0"/>
              </a:rPr>
              <a:pPr/>
              <a:t>36</a:t>
            </a:fld>
            <a:endParaRPr lang="en-US" altLang="en-US" sz="1000">
              <a:latin typeface="Arial" charset="0"/>
            </a:endParaRPr>
          </a:p>
        </p:txBody>
      </p:sp>
      <p:sp>
        <p:nvSpPr>
          <p:cNvPr id="38916" name="Rectangle 3"/>
          <p:cNvSpPr>
            <a:spLocks noRot="1" noChangeArrowheads="1"/>
          </p:cNvSpPr>
          <p:nvPr/>
        </p:nvSpPr>
        <p:spPr bwMode="auto">
          <a:xfrm>
            <a:off x="301625" y="3008313"/>
            <a:ext cx="8842375" cy="309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pic>
        <p:nvPicPr>
          <p:cNvPr id="389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17600"/>
            <a:ext cx="4772025" cy="36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338" y="1162050"/>
            <a:ext cx="1844675" cy="337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28" name="Oval 8"/>
          <p:cNvSpPr>
            <a:spLocks noChangeArrowheads="1"/>
          </p:cNvSpPr>
          <p:nvPr/>
        </p:nvSpPr>
        <p:spPr bwMode="auto">
          <a:xfrm>
            <a:off x="2714625" y="2365375"/>
            <a:ext cx="392113" cy="4206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86729" name="Oval 9"/>
          <p:cNvSpPr>
            <a:spLocks noChangeArrowheads="1"/>
          </p:cNvSpPr>
          <p:nvPr/>
        </p:nvSpPr>
        <p:spPr bwMode="auto">
          <a:xfrm>
            <a:off x="3681413" y="3389313"/>
            <a:ext cx="392112" cy="4206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86730" name="Oval 10"/>
          <p:cNvSpPr>
            <a:spLocks noChangeArrowheads="1"/>
          </p:cNvSpPr>
          <p:nvPr/>
        </p:nvSpPr>
        <p:spPr bwMode="auto">
          <a:xfrm>
            <a:off x="4424363" y="2303463"/>
            <a:ext cx="392112" cy="4206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86731" name="Oval 11"/>
          <p:cNvSpPr>
            <a:spLocks noChangeArrowheads="1"/>
          </p:cNvSpPr>
          <p:nvPr/>
        </p:nvSpPr>
        <p:spPr bwMode="auto">
          <a:xfrm>
            <a:off x="5153025" y="2917825"/>
            <a:ext cx="392113" cy="4206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xit" presetSubtype="16" fill="hold" grpId="0" nodeType="clickEffect">
                                  <p:stCondLst>
                                    <p:cond delay="0"/>
                                  </p:stCondLst>
                                  <p:childTnLst>
                                    <p:animEffect transition="out" filter="diamond(in)">
                                      <p:cBhvr>
                                        <p:cTn id="6" dur="2000"/>
                                        <p:tgtEl>
                                          <p:spTgt spid="286728"/>
                                        </p:tgtEl>
                                      </p:cBhvr>
                                    </p:animEffect>
                                    <p:set>
                                      <p:cBhvr>
                                        <p:cTn id="7" dur="1" fill="hold">
                                          <p:stCondLst>
                                            <p:cond delay="1999"/>
                                          </p:stCondLst>
                                        </p:cTn>
                                        <p:tgtEl>
                                          <p:spTgt spid="286728"/>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286731"/>
                                        </p:tgtEl>
                                      </p:cBhvr>
                                    </p:animEffect>
                                    <p:set>
                                      <p:cBhvr>
                                        <p:cTn id="12" dur="1" fill="hold">
                                          <p:stCondLst>
                                            <p:cond delay="499"/>
                                          </p:stCondLst>
                                        </p:cTn>
                                        <p:tgtEl>
                                          <p:spTgt spid="286731"/>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grpId="0" nodeType="clickEffect">
                                  <p:stCondLst>
                                    <p:cond delay="0"/>
                                  </p:stCondLst>
                                  <p:childTnLst>
                                    <p:animEffect transition="out" filter="box(in)">
                                      <p:cBhvr>
                                        <p:cTn id="16" dur="500"/>
                                        <p:tgtEl>
                                          <p:spTgt spid="286729"/>
                                        </p:tgtEl>
                                      </p:cBhvr>
                                    </p:animEffect>
                                    <p:set>
                                      <p:cBhvr>
                                        <p:cTn id="17" dur="1" fill="hold">
                                          <p:stCondLst>
                                            <p:cond delay="499"/>
                                          </p:stCondLst>
                                        </p:cTn>
                                        <p:tgtEl>
                                          <p:spTgt spid="286729"/>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286730"/>
                                        </p:tgtEl>
                                      </p:cBhvr>
                                    </p:animEffect>
                                    <p:set>
                                      <p:cBhvr>
                                        <p:cTn id="22" dur="1" fill="hold">
                                          <p:stCondLst>
                                            <p:cond delay="499"/>
                                          </p:stCondLst>
                                        </p:cTn>
                                        <p:tgtEl>
                                          <p:spTgt spid="2867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8" grpId="0" animBg="1"/>
      <p:bldP spid="286729" grpId="0" animBg="1"/>
      <p:bldP spid="286730" grpId="0" animBg="1"/>
      <p:bldP spid="2867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C751CB7-FA0E-45C9-9E75-6271D56BCB4B}" type="datetime1">
              <a:rPr lang="en-US" altLang="en-US" sz="1000" smtClean="0">
                <a:latin typeface="Arial" charset="0"/>
              </a:rPr>
              <a:pPr/>
              <a:t>1/10/2023</a:t>
            </a:fld>
            <a:endParaRPr lang="en-US" altLang="en-US" sz="1000" smtClean="0">
              <a:latin typeface="Arial" charset="0"/>
            </a:endParaRPr>
          </a:p>
        </p:txBody>
      </p:sp>
      <p:sp>
        <p:nvSpPr>
          <p:cNvPr id="3993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5F05D86-890E-4844-A3A8-0F2FF76FB01E}" type="slidenum">
              <a:rPr lang="en-US" altLang="en-US" sz="1000">
                <a:latin typeface="Arial" charset="0"/>
              </a:rPr>
              <a:pPr/>
              <a:t>37</a:t>
            </a:fld>
            <a:endParaRPr lang="en-US" altLang="en-US" sz="1000">
              <a:latin typeface="Arial" charset="0"/>
            </a:endParaRPr>
          </a:p>
        </p:txBody>
      </p:sp>
      <p:sp>
        <p:nvSpPr>
          <p:cNvPr id="287746" name="Rectangle 2"/>
          <p:cNvSpPr>
            <a:spLocks noGrp="1" noRot="1" noChangeArrowheads="1"/>
          </p:cNvSpPr>
          <p:nvPr>
            <p:ph type="title"/>
          </p:nvPr>
        </p:nvSpPr>
        <p:spPr/>
        <p:txBody>
          <a:bodyPr/>
          <a:lstStyle/>
          <a:p>
            <a:pPr eaLnBrk="1" hangingPunct="1">
              <a:defRPr/>
            </a:pPr>
            <a:r>
              <a:rPr lang="en-US" smtClean="0"/>
              <a:t>Question</a:t>
            </a:r>
          </a:p>
        </p:txBody>
      </p:sp>
      <p:sp>
        <p:nvSpPr>
          <p:cNvPr id="287747" name="Rectangle 3"/>
          <p:cNvSpPr>
            <a:spLocks noGrp="1" noRot="1" noChangeArrowheads="1"/>
          </p:cNvSpPr>
          <p:nvPr>
            <p:ph type="body" idx="1"/>
          </p:nvPr>
        </p:nvSpPr>
        <p:spPr/>
        <p:txBody>
          <a:bodyPr/>
          <a:lstStyle/>
          <a:p>
            <a:pPr eaLnBrk="1" hangingPunct="1">
              <a:buFont typeface="Arial" panose="020B0604020202020204" pitchFamily="34" charset="0"/>
              <a:buNone/>
              <a:defRPr/>
            </a:pPr>
            <a:r>
              <a:rPr lang="en-US" smtClean="0"/>
              <a:t>     Is histogram equalization always good?</a:t>
            </a:r>
          </a:p>
          <a:p>
            <a:pPr eaLnBrk="1" hangingPunct="1">
              <a:buFont typeface="Arial" panose="020B0604020202020204" pitchFamily="34" charset="0"/>
              <a:buNone/>
              <a:defRPr/>
            </a:pPr>
            <a:r>
              <a:rPr lang="en-US" smtClean="0"/>
              <a:t>                          </a:t>
            </a:r>
          </a:p>
          <a:p>
            <a:pPr eaLnBrk="1" hangingPunct="1">
              <a:buFont typeface="Arial" panose="020B0604020202020204" pitchFamily="34" charset="0"/>
              <a:buNone/>
              <a:defRPr/>
            </a:pPr>
            <a:r>
              <a:rPr lang="en-US" smtClean="0"/>
              <a:t>                             </a:t>
            </a:r>
            <a:r>
              <a:rPr lang="en-US" sz="4000" smtClean="0">
                <a:solidFill>
                  <a:srgbClr val="FF0000"/>
                </a:solidFill>
              </a:rPr>
              <a:t>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7747">
                                            <p:txEl>
                                              <p:pRg st="2" end="2"/>
                                            </p:txEl>
                                          </p:spTgt>
                                        </p:tgtEl>
                                        <p:attrNameLst>
                                          <p:attrName>style.visibility</p:attrName>
                                        </p:attrNameLst>
                                      </p:cBhvr>
                                      <p:to>
                                        <p:strVal val="visible"/>
                                      </p:to>
                                    </p:set>
                                    <p:animEffect transition="in" filter="diamond(in)">
                                      <p:cBhvr>
                                        <p:cTn id="7" dur="2000"/>
                                        <p:tgtEl>
                                          <p:spTgt spid="2877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9DAF18F-2C9C-4DEB-8C04-488B39D95ED2}" type="datetime1">
              <a:rPr lang="en-US" altLang="en-US" sz="1000" smtClean="0">
                <a:latin typeface="Arial" charset="0"/>
              </a:rPr>
              <a:pPr/>
              <a:t>1/10/2023</a:t>
            </a:fld>
            <a:endParaRPr lang="en-US" altLang="en-US" sz="1000" smtClean="0">
              <a:latin typeface="Arial" charset="0"/>
            </a:endParaRPr>
          </a:p>
        </p:txBody>
      </p:sp>
      <p:sp>
        <p:nvSpPr>
          <p:cNvPr id="4096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33D3311-1776-4DA5-B9E9-D2677CAAAC9F}" type="slidenum">
              <a:rPr lang="en-US" altLang="en-US" sz="1000">
                <a:latin typeface="Arial" charset="0"/>
              </a:rPr>
              <a:pPr/>
              <a:t>38</a:t>
            </a:fld>
            <a:endParaRPr lang="en-US" altLang="en-US" sz="1000">
              <a:latin typeface="Arial" charset="0"/>
            </a:endParaRPr>
          </a:p>
        </p:txBody>
      </p:sp>
      <p:sp>
        <p:nvSpPr>
          <p:cNvPr id="288770" name="Rectangle 2"/>
          <p:cNvSpPr>
            <a:spLocks noGrp="1" noRot="1" noChangeArrowheads="1"/>
          </p:cNvSpPr>
          <p:nvPr>
            <p:ph type="title"/>
          </p:nvPr>
        </p:nvSpPr>
        <p:spPr/>
        <p:txBody>
          <a:bodyPr/>
          <a:lstStyle/>
          <a:p>
            <a:pPr eaLnBrk="1" hangingPunct="1">
              <a:defRPr/>
            </a:pPr>
            <a:r>
              <a:rPr lang="en-US" smtClean="0"/>
              <a:t>Histogram Matching</a:t>
            </a:r>
          </a:p>
        </p:txBody>
      </p:sp>
      <p:sp>
        <p:nvSpPr>
          <p:cNvPr id="40965" name="Rectangle 3"/>
          <p:cNvSpPr>
            <a:spLocks noGrp="1" noRot="1" noChangeArrowheads="1"/>
          </p:cNvSpPr>
          <p:nvPr>
            <p:ph type="body" idx="1"/>
          </p:nvPr>
        </p:nvSpPr>
        <p:spPr>
          <a:xfrm>
            <a:off x="301625" y="1400175"/>
            <a:ext cx="8540750" cy="4498975"/>
          </a:xfrm>
        </p:spPr>
        <p:txBody>
          <a:bodyPr/>
          <a:lstStyle/>
          <a:p>
            <a:pPr eaLnBrk="1" hangingPunct="1">
              <a:buFont typeface="Arial" charset="0"/>
              <a:buNone/>
            </a:pPr>
            <a:r>
              <a:rPr lang="en-US" altLang="en-US" smtClean="0">
                <a:effectLst/>
              </a:rPr>
              <a:t>Histogram matching (histogram specification) </a:t>
            </a:r>
          </a:p>
          <a:p>
            <a:pPr eaLnBrk="1" hangingPunct="1">
              <a:buFont typeface="Arial" charset="0"/>
              <a:buNone/>
            </a:pPr>
            <a:r>
              <a:rPr lang="en-US" altLang="en-US" sz="2300" smtClean="0">
                <a:effectLst/>
                <a:cs typeface="Tahoma" pitchFamily="34" charset="0"/>
              </a:rPr>
              <a:t>— </a:t>
            </a:r>
            <a:r>
              <a:rPr lang="en-US" altLang="en-US" sz="2300" smtClean="0">
                <a:effectLst/>
              </a:rPr>
              <a:t>generate a processed image that has a specified histogram</a:t>
            </a:r>
            <a:endParaRPr lang="en-US" altLang="en-US" sz="2300" smtClean="0">
              <a:solidFill>
                <a:srgbClr val="FF0000"/>
              </a:solidFill>
              <a:effectLst/>
            </a:endParaRPr>
          </a:p>
        </p:txBody>
      </p:sp>
      <p:sp>
        <p:nvSpPr>
          <p:cNvPr id="40966" name="Rectangle 4"/>
          <p:cNvSpPr>
            <a:spLocks noRot="1" noChangeArrowheads="1"/>
          </p:cNvSpPr>
          <p:nvPr/>
        </p:nvSpPr>
        <p:spPr bwMode="auto">
          <a:xfrm>
            <a:off x="268288" y="2752725"/>
            <a:ext cx="854075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graphicFrame>
        <p:nvGraphicFramePr>
          <p:cNvPr id="288773" name="Object 5"/>
          <p:cNvGraphicFramePr>
            <a:graphicFrameLocks noChangeAspect="1"/>
          </p:cNvGraphicFramePr>
          <p:nvPr/>
        </p:nvGraphicFramePr>
        <p:xfrm>
          <a:off x="755650" y="2487613"/>
          <a:ext cx="7585075" cy="3757612"/>
        </p:xfrm>
        <a:graphic>
          <a:graphicData uri="http://schemas.openxmlformats.org/presentationml/2006/ole">
            <mc:AlternateContent xmlns:mc="http://schemas.openxmlformats.org/markup-compatibility/2006">
              <mc:Choice xmlns:v="urn:schemas-microsoft-com:vml" Requires="v">
                <p:oleObj spid="_x0000_s40971" name="Equation" r:id="rId3" imgW="3365500" imgH="1816100" progId="Equation.DSMT4">
                  <p:embed/>
                </p:oleObj>
              </mc:Choice>
              <mc:Fallback>
                <p:oleObj name="Equation" r:id="rId3" imgW="3365500" imgH="18161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487613"/>
                        <a:ext cx="7585075" cy="375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88773"/>
                                        </p:tgtEl>
                                        <p:attrNameLst>
                                          <p:attrName>style.visibility</p:attrName>
                                        </p:attrNameLst>
                                      </p:cBhvr>
                                      <p:to>
                                        <p:strVal val="visible"/>
                                      </p:to>
                                    </p:set>
                                    <p:animEffect transition="in" filter="circle(in)">
                                      <p:cBhvr>
                                        <p:cTn id="7" dur="2000"/>
                                        <p:tgtEl>
                                          <p:spTgt spid="288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C17A8DB-AEAC-4AF0-93E7-E75C74266CDC}" type="datetime1">
              <a:rPr lang="en-US" altLang="en-US" sz="1000" smtClean="0">
                <a:latin typeface="Arial" charset="0"/>
              </a:rPr>
              <a:pPr/>
              <a:t>1/10/2023</a:t>
            </a:fld>
            <a:endParaRPr lang="en-US" altLang="en-US" sz="1000" smtClean="0">
              <a:latin typeface="Arial" charset="0"/>
            </a:endParaRPr>
          </a:p>
        </p:txBody>
      </p:sp>
      <p:sp>
        <p:nvSpPr>
          <p:cNvPr id="4198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C184498-F8BE-4527-82F4-C64B08B2261F}" type="slidenum">
              <a:rPr lang="en-US" altLang="en-US" sz="1000">
                <a:latin typeface="Arial" charset="0"/>
              </a:rPr>
              <a:pPr/>
              <a:t>39</a:t>
            </a:fld>
            <a:endParaRPr lang="en-US" altLang="en-US" sz="1000">
              <a:latin typeface="Arial" charset="0"/>
            </a:endParaRPr>
          </a:p>
        </p:txBody>
      </p:sp>
      <p:sp>
        <p:nvSpPr>
          <p:cNvPr id="289794" name="Rectangle 2"/>
          <p:cNvSpPr>
            <a:spLocks noGrp="1" noRot="1" noChangeArrowheads="1"/>
          </p:cNvSpPr>
          <p:nvPr>
            <p:ph type="title"/>
          </p:nvPr>
        </p:nvSpPr>
        <p:spPr/>
        <p:txBody>
          <a:bodyPr/>
          <a:lstStyle/>
          <a:p>
            <a:pPr eaLnBrk="1" hangingPunct="1">
              <a:defRPr/>
            </a:pPr>
            <a:r>
              <a:rPr lang="en-US" smtClean="0"/>
              <a:t>Histogram Matching</a:t>
            </a:r>
          </a:p>
        </p:txBody>
      </p:sp>
      <p:sp>
        <p:nvSpPr>
          <p:cNvPr id="41989" name="Rectangle 4"/>
          <p:cNvSpPr>
            <a:spLocks noRot="1" noChangeArrowheads="1"/>
          </p:cNvSpPr>
          <p:nvPr/>
        </p:nvSpPr>
        <p:spPr bwMode="auto">
          <a:xfrm>
            <a:off x="268288" y="2752725"/>
            <a:ext cx="854075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endParaRPr lang="en-US" altLang="en-US" sz="2400"/>
          </a:p>
        </p:txBody>
      </p:sp>
      <p:graphicFrame>
        <p:nvGraphicFramePr>
          <p:cNvPr id="41990" name="Object 5"/>
          <p:cNvGraphicFramePr>
            <a:graphicFrameLocks noChangeAspect="1"/>
          </p:cNvGraphicFramePr>
          <p:nvPr/>
        </p:nvGraphicFramePr>
        <p:xfrm>
          <a:off x="1484313" y="1609725"/>
          <a:ext cx="5842000" cy="2641600"/>
        </p:xfrm>
        <a:graphic>
          <a:graphicData uri="http://schemas.openxmlformats.org/presentationml/2006/ole">
            <mc:AlternateContent xmlns:mc="http://schemas.openxmlformats.org/markup-compatibility/2006">
              <mc:Choice xmlns:v="urn:schemas-microsoft-com:vml" Requires="v">
                <p:oleObj spid="_x0000_s41998" name="Equation" r:id="rId3" imgW="1752600" imgH="863600" progId="Equation.DSMT4">
                  <p:embed/>
                </p:oleObj>
              </mc:Choice>
              <mc:Fallback>
                <p:oleObj name="Equation" r:id="rId3" imgW="1752600" imgH="863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1609725"/>
                        <a:ext cx="5842000" cy="264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799" name="Object 7"/>
          <p:cNvGraphicFramePr>
            <a:graphicFrameLocks noChangeAspect="1"/>
          </p:cNvGraphicFramePr>
          <p:nvPr/>
        </p:nvGraphicFramePr>
        <p:xfrm>
          <a:off x="1535113" y="4184650"/>
          <a:ext cx="5254625" cy="938213"/>
        </p:xfrm>
        <a:graphic>
          <a:graphicData uri="http://schemas.openxmlformats.org/presentationml/2006/ole">
            <mc:AlternateContent xmlns:mc="http://schemas.openxmlformats.org/markup-compatibility/2006">
              <mc:Choice xmlns:v="urn:schemas-microsoft-com:vml" Requires="v">
                <p:oleObj spid="_x0000_s41999" name="Equation" r:id="rId5" imgW="1422400" imgH="254000" progId="Equation.DSMT4">
                  <p:embed/>
                </p:oleObj>
              </mc:Choice>
              <mc:Fallback>
                <p:oleObj name="Equation" r:id="rId5" imgW="1422400" imgH="254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5113" y="4184650"/>
                        <a:ext cx="5254625" cy="938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89799"/>
                                        </p:tgtEl>
                                        <p:attrNameLst>
                                          <p:attrName>style.visibility</p:attrName>
                                        </p:attrNameLst>
                                      </p:cBhvr>
                                      <p:to>
                                        <p:strVal val="visible"/>
                                      </p:to>
                                    </p:set>
                                    <p:animEffect transition="in" filter="circle(in)">
                                      <p:cBhvr>
                                        <p:cTn id="7" dur="2000"/>
                                        <p:tgtEl>
                                          <p:spTgt spid="289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EA7FA8F-1D3C-4D0D-8723-6BE9BAE63A7D}" type="datetime1">
              <a:rPr lang="en-US" altLang="en-US" sz="1000" smtClean="0">
                <a:latin typeface="Arial" charset="0"/>
              </a:rPr>
              <a:pPr/>
              <a:t>1/10/2023</a:t>
            </a:fld>
            <a:endParaRPr lang="en-US" altLang="en-US" sz="1000" smtClean="0">
              <a:latin typeface="Arial" charset="0"/>
            </a:endParaRPr>
          </a:p>
        </p:txBody>
      </p:sp>
      <p:sp>
        <p:nvSpPr>
          <p:cNvPr id="614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F7887F0-0C95-4667-AA1E-4DDE1010C66A}" type="slidenum">
              <a:rPr lang="en-US" altLang="en-US" sz="1000">
                <a:latin typeface="Arial" charset="0"/>
              </a:rPr>
              <a:pPr/>
              <a:t>4</a:t>
            </a:fld>
            <a:endParaRPr lang="en-US" altLang="en-US" sz="1000">
              <a:latin typeface="Arial" charset="0"/>
            </a:endParaRPr>
          </a:p>
        </p:txBody>
      </p:sp>
      <p:sp>
        <p:nvSpPr>
          <p:cNvPr id="238594" name="Rectangle 2"/>
          <p:cNvSpPr>
            <a:spLocks noGrp="1" noRot="1" noChangeArrowheads="1"/>
          </p:cNvSpPr>
          <p:nvPr>
            <p:ph type="title"/>
          </p:nvPr>
        </p:nvSpPr>
        <p:spPr/>
        <p:txBody>
          <a:bodyPr/>
          <a:lstStyle/>
          <a:p>
            <a:pPr eaLnBrk="1" hangingPunct="1">
              <a:defRPr/>
            </a:pPr>
            <a:r>
              <a:rPr lang="en-US" sz="3200" smtClean="0"/>
              <a:t>Spatial Domain Process</a:t>
            </a: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1325563"/>
            <a:ext cx="5314950"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188" y="1598613"/>
            <a:ext cx="2141537"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7B629C3-2F1B-4E07-A8F6-BDCD2855039F}" type="datetime1">
              <a:rPr lang="en-US" altLang="en-US" sz="1000" smtClean="0">
                <a:latin typeface="Arial" charset="0"/>
              </a:rPr>
              <a:pPr/>
              <a:t>1/10/2023</a:t>
            </a:fld>
            <a:endParaRPr lang="en-US" altLang="en-US" sz="1000" smtClean="0">
              <a:latin typeface="Arial" charset="0"/>
            </a:endParaRPr>
          </a:p>
        </p:txBody>
      </p:sp>
      <p:sp>
        <p:nvSpPr>
          <p:cNvPr id="43011"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37431AE-A778-44FF-B97B-26AB276E8836}" type="slidenum">
              <a:rPr lang="en-US" altLang="en-US" sz="1000">
                <a:latin typeface="Arial" charset="0"/>
              </a:rPr>
              <a:pPr/>
              <a:t>40</a:t>
            </a:fld>
            <a:endParaRPr lang="en-US" altLang="en-US" sz="1000">
              <a:latin typeface="Arial" charset="0"/>
            </a:endParaRPr>
          </a:p>
        </p:txBody>
      </p:sp>
      <p:sp>
        <p:nvSpPr>
          <p:cNvPr id="290818" name="Rectangle 2"/>
          <p:cNvSpPr>
            <a:spLocks noGrp="1" noRot="1" noChangeArrowheads="1"/>
          </p:cNvSpPr>
          <p:nvPr>
            <p:ph type="title"/>
          </p:nvPr>
        </p:nvSpPr>
        <p:spPr/>
        <p:txBody>
          <a:bodyPr/>
          <a:lstStyle/>
          <a:p>
            <a:pPr eaLnBrk="1" hangingPunct="1">
              <a:defRPr/>
            </a:pPr>
            <a:r>
              <a:rPr lang="en-US" sz="3200" smtClean="0"/>
              <a:t>Histogram Matching: Procedure</a:t>
            </a:r>
          </a:p>
        </p:txBody>
      </p:sp>
      <p:sp>
        <p:nvSpPr>
          <p:cNvPr id="290820" name="Rectangle 4"/>
          <p:cNvSpPr>
            <a:spLocks noGrp="1" noRot="1" noChangeArrowheads="1"/>
          </p:cNvSpPr>
          <p:nvPr>
            <p:ph type="body" sz="half" idx="1"/>
          </p:nvPr>
        </p:nvSpPr>
        <p:spPr>
          <a:xfrm>
            <a:off x="301625" y="1600200"/>
            <a:ext cx="7953375" cy="4803775"/>
          </a:xfrm>
          <a:noFill/>
        </p:spPr>
        <p:txBody>
          <a:bodyPr/>
          <a:lstStyle/>
          <a:p>
            <a:pPr eaLnBrk="1" hangingPunct="1"/>
            <a:r>
              <a:rPr lang="en-US" altLang="en-US" sz="2000" smtClean="0">
                <a:effectLst/>
              </a:rPr>
              <a:t>Obtain p</a:t>
            </a:r>
            <a:r>
              <a:rPr lang="en-US" altLang="en-US" sz="2000" baseline="-25000" smtClean="0">
                <a:effectLst/>
              </a:rPr>
              <a:t>r</a:t>
            </a:r>
            <a:r>
              <a:rPr lang="en-US" altLang="en-US" sz="2000" smtClean="0">
                <a:effectLst/>
              </a:rPr>
              <a:t>(r) from the input image and then obtain the values of s </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r>
              <a:rPr lang="en-US" altLang="en-US" sz="2000" smtClean="0">
                <a:effectLst/>
              </a:rPr>
              <a:t>Use the specified PDF and obtain the transformation function G(z)</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r>
              <a:rPr lang="en-US" altLang="en-US" sz="2000" smtClean="0">
                <a:effectLst/>
              </a:rPr>
              <a:t>Mapping from s to z</a:t>
            </a:r>
          </a:p>
        </p:txBody>
      </p:sp>
      <p:graphicFrame>
        <p:nvGraphicFramePr>
          <p:cNvPr id="290821" name="Object 5"/>
          <p:cNvGraphicFramePr>
            <a:graphicFrameLocks noGrp="1" noChangeAspect="1"/>
          </p:cNvGraphicFramePr>
          <p:nvPr>
            <p:ph sz="quarter" idx="2"/>
          </p:nvPr>
        </p:nvGraphicFramePr>
        <p:xfrm>
          <a:off x="2182813" y="2097088"/>
          <a:ext cx="2903537" cy="717550"/>
        </p:xfrm>
        <a:graphic>
          <a:graphicData uri="http://schemas.openxmlformats.org/presentationml/2006/ole">
            <mc:AlternateContent xmlns:mc="http://schemas.openxmlformats.org/markup-compatibility/2006">
              <mc:Choice xmlns:v="urn:schemas-microsoft-com:vml" Requires="v">
                <p:oleObj spid="_x0000_s43026" name="Equation" r:id="rId3" imgW="1333500" imgH="330200" progId="Equation.DSMT4">
                  <p:embed/>
                </p:oleObj>
              </mc:Choice>
              <mc:Fallback>
                <p:oleObj name="Equation" r:id="rId3" imgW="1333500" imgH="330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813" y="2097088"/>
                        <a:ext cx="2903537"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3" name="Object 7"/>
          <p:cNvGraphicFramePr>
            <a:graphicFrameLocks noGrp="1" noChangeAspect="1"/>
          </p:cNvGraphicFramePr>
          <p:nvPr>
            <p:ph sz="quarter" idx="3"/>
          </p:nvPr>
        </p:nvGraphicFramePr>
        <p:xfrm>
          <a:off x="2184400" y="3619500"/>
          <a:ext cx="3448050" cy="677863"/>
        </p:xfrm>
        <a:graphic>
          <a:graphicData uri="http://schemas.openxmlformats.org/presentationml/2006/ole">
            <mc:AlternateContent xmlns:mc="http://schemas.openxmlformats.org/markup-compatibility/2006">
              <mc:Choice xmlns:v="urn:schemas-microsoft-com:vml" Requires="v">
                <p:oleObj spid="_x0000_s43027" name="Equation" r:id="rId5" imgW="1676400" imgH="330200" progId="Equation.DSMT4">
                  <p:embed/>
                </p:oleObj>
              </mc:Choice>
              <mc:Fallback>
                <p:oleObj name="Equation" r:id="rId5" imgW="1676400" imgH="330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4400" y="3619500"/>
                        <a:ext cx="3448050"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825" name="Object 9"/>
          <p:cNvGraphicFramePr>
            <a:graphicFrameLocks noChangeAspect="1"/>
          </p:cNvGraphicFramePr>
          <p:nvPr/>
        </p:nvGraphicFramePr>
        <p:xfrm>
          <a:off x="2327275" y="5106988"/>
          <a:ext cx="1649413" cy="571500"/>
        </p:xfrm>
        <a:graphic>
          <a:graphicData uri="http://schemas.openxmlformats.org/presentationml/2006/ole">
            <mc:AlternateContent xmlns:mc="http://schemas.openxmlformats.org/markup-compatibility/2006">
              <mc:Choice xmlns:v="urn:schemas-microsoft-com:vml" Requires="v">
                <p:oleObj spid="_x0000_s43028" name="Equation" r:id="rId7" imgW="660400" imgH="228600" progId="Equation.DSMT4">
                  <p:embed/>
                </p:oleObj>
              </mc:Choice>
              <mc:Fallback>
                <p:oleObj name="Equation" r:id="rId7" imgW="660400" imgH="2286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7275" y="5106988"/>
                        <a:ext cx="16494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0820">
                                            <p:txEl>
                                              <p:pRg st="0" end="0"/>
                                            </p:txEl>
                                          </p:spTgt>
                                        </p:tgtEl>
                                        <p:attrNameLst>
                                          <p:attrName>style.visibility</p:attrName>
                                        </p:attrNameLst>
                                      </p:cBhvr>
                                      <p:to>
                                        <p:strVal val="visible"/>
                                      </p:to>
                                    </p:set>
                                    <p:animEffect transition="in" filter="diamond(in)">
                                      <p:cBhvr>
                                        <p:cTn id="7" dur="2000"/>
                                        <p:tgtEl>
                                          <p:spTgt spid="290820">
                                            <p:txEl>
                                              <p:pRg st="0" end="0"/>
                                            </p:txEl>
                                          </p:spTgt>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290821"/>
                                        </p:tgtEl>
                                        <p:attrNameLst>
                                          <p:attrName>style.visibility</p:attrName>
                                        </p:attrNameLst>
                                      </p:cBhvr>
                                      <p:to>
                                        <p:strVal val="visible"/>
                                      </p:to>
                                    </p:set>
                                    <p:animEffect transition="in" filter="diamond(in)">
                                      <p:cBhvr>
                                        <p:cTn id="11" dur="2000"/>
                                        <p:tgtEl>
                                          <p:spTgt spid="2908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90820">
                                            <p:txEl>
                                              <p:pRg st="4" end="4"/>
                                            </p:txEl>
                                          </p:spTgt>
                                        </p:tgtEl>
                                        <p:attrNameLst>
                                          <p:attrName>style.visibility</p:attrName>
                                        </p:attrNameLst>
                                      </p:cBhvr>
                                      <p:to>
                                        <p:strVal val="visible"/>
                                      </p:to>
                                    </p:set>
                                    <p:animEffect transition="in" filter="diamond(in)">
                                      <p:cBhvr>
                                        <p:cTn id="16" dur="2000"/>
                                        <p:tgtEl>
                                          <p:spTgt spid="290820">
                                            <p:txEl>
                                              <p:pRg st="4" end="4"/>
                                            </p:txEl>
                                          </p:spTgt>
                                        </p:tgtEl>
                                      </p:cBhvr>
                                    </p:animEffect>
                                  </p:childTnLst>
                                </p:cTn>
                              </p:par>
                            </p:childTnLst>
                          </p:cTn>
                        </p:par>
                        <p:par>
                          <p:cTn id="17" fill="hold" nodeType="afterGroup">
                            <p:stCondLst>
                              <p:cond delay="2000"/>
                            </p:stCondLst>
                            <p:childTnLst>
                              <p:par>
                                <p:cTn id="18" presetID="8" presetClass="entr" presetSubtype="16" fill="hold" nodeType="afterEffect">
                                  <p:stCondLst>
                                    <p:cond delay="0"/>
                                  </p:stCondLst>
                                  <p:childTnLst>
                                    <p:set>
                                      <p:cBhvr>
                                        <p:cTn id="19" dur="1" fill="hold">
                                          <p:stCondLst>
                                            <p:cond delay="0"/>
                                          </p:stCondLst>
                                        </p:cTn>
                                        <p:tgtEl>
                                          <p:spTgt spid="290823"/>
                                        </p:tgtEl>
                                        <p:attrNameLst>
                                          <p:attrName>style.visibility</p:attrName>
                                        </p:attrNameLst>
                                      </p:cBhvr>
                                      <p:to>
                                        <p:strVal val="visible"/>
                                      </p:to>
                                    </p:set>
                                    <p:animEffect transition="in" filter="diamond(in)">
                                      <p:cBhvr>
                                        <p:cTn id="20" dur="2000"/>
                                        <p:tgtEl>
                                          <p:spTgt spid="29082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90820">
                                            <p:txEl>
                                              <p:pRg st="8" end="8"/>
                                            </p:txEl>
                                          </p:spTgt>
                                        </p:tgtEl>
                                        <p:attrNameLst>
                                          <p:attrName>style.visibility</p:attrName>
                                        </p:attrNameLst>
                                      </p:cBhvr>
                                      <p:to>
                                        <p:strVal val="visible"/>
                                      </p:to>
                                    </p:set>
                                    <p:animEffect transition="in" filter="diamond(in)">
                                      <p:cBhvr>
                                        <p:cTn id="25" dur="2000"/>
                                        <p:tgtEl>
                                          <p:spTgt spid="290820">
                                            <p:txEl>
                                              <p:pRg st="8" end="8"/>
                                            </p:txEl>
                                          </p:spTgt>
                                        </p:tgtEl>
                                      </p:cBhvr>
                                    </p:animEffect>
                                  </p:childTnLst>
                                </p:cTn>
                              </p:par>
                            </p:childTnLst>
                          </p:cTn>
                        </p:par>
                        <p:par>
                          <p:cTn id="26" fill="hold" nodeType="afterGroup">
                            <p:stCondLst>
                              <p:cond delay="2000"/>
                            </p:stCondLst>
                            <p:childTnLst>
                              <p:par>
                                <p:cTn id="27" presetID="8" presetClass="entr" presetSubtype="16" fill="hold" nodeType="afterEffect">
                                  <p:stCondLst>
                                    <p:cond delay="0"/>
                                  </p:stCondLst>
                                  <p:childTnLst>
                                    <p:set>
                                      <p:cBhvr>
                                        <p:cTn id="28" dur="1" fill="hold">
                                          <p:stCondLst>
                                            <p:cond delay="0"/>
                                          </p:stCondLst>
                                        </p:cTn>
                                        <p:tgtEl>
                                          <p:spTgt spid="290825"/>
                                        </p:tgtEl>
                                        <p:attrNameLst>
                                          <p:attrName>style.visibility</p:attrName>
                                        </p:attrNameLst>
                                      </p:cBhvr>
                                      <p:to>
                                        <p:strVal val="visible"/>
                                      </p:to>
                                    </p:set>
                                    <p:animEffect transition="in" filter="diamond(in)">
                                      <p:cBhvr>
                                        <p:cTn id="29" dur="2000"/>
                                        <p:tgtEl>
                                          <p:spTgt spid="290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301F0CF-6411-4AB6-80D9-2CFAD52C3D7B}" type="datetime1">
              <a:rPr lang="en-US" altLang="en-US" sz="1000" smtClean="0">
                <a:latin typeface="Arial" charset="0"/>
              </a:rPr>
              <a:pPr/>
              <a:t>1/10/2023</a:t>
            </a:fld>
            <a:endParaRPr lang="en-US" altLang="en-US" sz="1000" smtClean="0">
              <a:latin typeface="Arial" charset="0"/>
            </a:endParaRPr>
          </a:p>
        </p:txBody>
      </p:sp>
      <p:sp>
        <p:nvSpPr>
          <p:cNvPr id="44035"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B326895-F7A6-4D4E-B163-3A87338085DD}" type="slidenum">
              <a:rPr lang="en-US" altLang="en-US" sz="1000">
                <a:latin typeface="Arial" charset="0"/>
              </a:rPr>
              <a:pPr/>
              <a:t>41</a:t>
            </a:fld>
            <a:endParaRPr lang="en-US" altLang="en-US" sz="1000">
              <a:latin typeface="Arial" charset="0"/>
            </a:endParaRPr>
          </a:p>
        </p:txBody>
      </p:sp>
      <p:sp>
        <p:nvSpPr>
          <p:cNvPr id="293890" name="Rectangle 2"/>
          <p:cNvSpPr>
            <a:spLocks noGrp="1" noRot="1" noChangeArrowheads="1"/>
          </p:cNvSpPr>
          <p:nvPr>
            <p:ph type="title"/>
          </p:nvPr>
        </p:nvSpPr>
        <p:spPr/>
        <p:txBody>
          <a:bodyPr/>
          <a:lstStyle/>
          <a:p>
            <a:pPr eaLnBrk="1" hangingPunct="1">
              <a:defRPr/>
            </a:pPr>
            <a:r>
              <a:rPr lang="en-US" sz="3200" smtClean="0"/>
              <a:t>Histogram Matching: Example</a:t>
            </a:r>
          </a:p>
        </p:txBody>
      </p:sp>
      <p:sp>
        <p:nvSpPr>
          <p:cNvPr id="293891" name="Rectangle 3"/>
          <p:cNvSpPr>
            <a:spLocks noGrp="1" noRot="1" noChangeArrowheads="1"/>
          </p:cNvSpPr>
          <p:nvPr>
            <p:ph type="body" sz="half" idx="1"/>
          </p:nvPr>
        </p:nvSpPr>
        <p:spPr>
          <a:xfrm>
            <a:off x="301625" y="1600200"/>
            <a:ext cx="7953375" cy="4803775"/>
          </a:xfrm>
          <a:noFill/>
        </p:spPr>
        <p:txBody>
          <a:bodyPr/>
          <a:lstStyle/>
          <a:p>
            <a:pPr eaLnBrk="1" hangingPunct="1">
              <a:buFont typeface="Arial" charset="0"/>
              <a:buNone/>
            </a:pPr>
            <a:r>
              <a:rPr lang="en-US" altLang="en-US" sz="2000" smtClean="0">
                <a:effectLst/>
              </a:rPr>
              <a:t>    Assuming continuous intensity values, suppose that an image has the intensity PDF </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buFont typeface="Arial" charset="0"/>
              <a:buNone/>
            </a:pPr>
            <a:r>
              <a:rPr lang="en-US" altLang="en-US" sz="2000" smtClean="0">
                <a:effectLst/>
              </a:rPr>
              <a:t>    Find the transformation function that will produce an image whose intensity PDF is </a:t>
            </a:r>
          </a:p>
          <a:p>
            <a:pPr eaLnBrk="1" hangingPunct="1"/>
            <a:endParaRPr lang="en-US" altLang="en-US" sz="2000" smtClean="0">
              <a:effectLst/>
            </a:endParaRPr>
          </a:p>
          <a:p>
            <a:pPr eaLnBrk="1" hangingPunct="1"/>
            <a:endParaRPr lang="en-US" altLang="en-US" sz="2000" smtClean="0">
              <a:effectLst/>
            </a:endParaRPr>
          </a:p>
          <a:p>
            <a:pPr eaLnBrk="1" hangingPunct="1">
              <a:buFont typeface="Arial" charset="0"/>
              <a:buNone/>
            </a:pPr>
            <a:endParaRPr lang="en-US" altLang="en-US" sz="2000" smtClean="0">
              <a:effectLst/>
            </a:endParaRPr>
          </a:p>
        </p:txBody>
      </p:sp>
      <p:graphicFrame>
        <p:nvGraphicFramePr>
          <p:cNvPr id="293892" name="Object 4"/>
          <p:cNvGraphicFramePr>
            <a:graphicFrameLocks noGrp="1" noChangeAspect="1"/>
          </p:cNvGraphicFramePr>
          <p:nvPr>
            <p:ph sz="quarter" idx="2"/>
          </p:nvPr>
        </p:nvGraphicFramePr>
        <p:xfrm>
          <a:off x="1492250" y="2255838"/>
          <a:ext cx="4997450" cy="1516062"/>
        </p:xfrm>
        <a:graphic>
          <a:graphicData uri="http://schemas.openxmlformats.org/presentationml/2006/ole">
            <mc:AlternateContent xmlns:mc="http://schemas.openxmlformats.org/markup-compatibility/2006">
              <mc:Choice xmlns:v="urn:schemas-microsoft-com:vml" Requires="v">
                <p:oleObj spid="_x0000_s44046" name="Equation" r:id="rId3" imgW="2260600" imgH="685800" progId="Equation.DSMT4">
                  <p:embed/>
                </p:oleObj>
              </mc:Choice>
              <mc:Fallback>
                <p:oleObj name="Equation" r:id="rId3" imgW="2260600" imgH="685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50" y="2255838"/>
                        <a:ext cx="4997450" cy="1516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3895" name="Object 7"/>
          <p:cNvGraphicFramePr>
            <a:graphicFrameLocks noChangeAspect="1"/>
          </p:cNvGraphicFramePr>
          <p:nvPr/>
        </p:nvGraphicFramePr>
        <p:xfrm>
          <a:off x="1477963" y="4398963"/>
          <a:ext cx="5032375" cy="1550987"/>
        </p:xfrm>
        <a:graphic>
          <a:graphicData uri="http://schemas.openxmlformats.org/presentationml/2006/ole">
            <mc:AlternateContent xmlns:mc="http://schemas.openxmlformats.org/markup-compatibility/2006">
              <mc:Choice xmlns:v="urn:schemas-microsoft-com:vml" Requires="v">
                <p:oleObj spid="_x0000_s44047" name="Equation" r:id="rId5" imgW="2311400" imgH="711200" progId="Equation.DSMT4">
                  <p:embed/>
                </p:oleObj>
              </mc:Choice>
              <mc:Fallback>
                <p:oleObj name="Equation" r:id="rId5" imgW="2311400" imgH="711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963" y="4398963"/>
                        <a:ext cx="5032375" cy="155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3891">
                                            <p:txEl>
                                              <p:pRg st="0" end="0"/>
                                            </p:txEl>
                                          </p:spTgt>
                                        </p:tgtEl>
                                        <p:attrNameLst>
                                          <p:attrName>style.visibility</p:attrName>
                                        </p:attrNameLst>
                                      </p:cBhvr>
                                      <p:to>
                                        <p:strVal val="visible"/>
                                      </p:to>
                                    </p:set>
                                    <p:animEffect transition="in" filter="diamond(in)">
                                      <p:cBhvr>
                                        <p:cTn id="7" dur="2000"/>
                                        <p:tgtEl>
                                          <p:spTgt spid="293891">
                                            <p:txEl>
                                              <p:pRg st="0" end="0"/>
                                            </p:txEl>
                                          </p:spTgt>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293892"/>
                                        </p:tgtEl>
                                        <p:attrNameLst>
                                          <p:attrName>style.visibility</p:attrName>
                                        </p:attrNameLst>
                                      </p:cBhvr>
                                      <p:to>
                                        <p:strVal val="visible"/>
                                      </p:to>
                                    </p:set>
                                    <p:animEffect transition="in" filter="diamond(in)">
                                      <p:cBhvr>
                                        <p:cTn id="11" dur="2000"/>
                                        <p:tgtEl>
                                          <p:spTgt spid="2938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ntr" presetSubtype="16" fill="hold" nodeType="clickEffect">
                                  <p:stCondLst>
                                    <p:cond delay="0"/>
                                  </p:stCondLst>
                                  <p:childTnLst>
                                    <p:set>
                                      <p:cBhvr>
                                        <p:cTn id="15" dur="1" fill="hold">
                                          <p:stCondLst>
                                            <p:cond delay="0"/>
                                          </p:stCondLst>
                                        </p:cTn>
                                        <p:tgtEl>
                                          <p:spTgt spid="293891">
                                            <p:txEl>
                                              <p:pRg st="5" end="5"/>
                                            </p:txEl>
                                          </p:spTgt>
                                        </p:tgtEl>
                                        <p:attrNameLst>
                                          <p:attrName>style.visibility</p:attrName>
                                        </p:attrNameLst>
                                      </p:cBhvr>
                                      <p:to>
                                        <p:strVal val="visible"/>
                                      </p:to>
                                    </p:set>
                                    <p:animEffect transition="in" filter="circle(in)">
                                      <p:cBhvr>
                                        <p:cTn id="16" dur="2000"/>
                                        <p:tgtEl>
                                          <p:spTgt spid="293891">
                                            <p:txEl>
                                              <p:pRg st="5" end="5"/>
                                            </p:txEl>
                                          </p:spTgt>
                                        </p:tgtEl>
                                      </p:cBhvr>
                                    </p:animEffect>
                                  </p:childTnLst>
                                </p:cTn>
                              </p:par>
                            </p:childTnLst>
                          </p:cTn>
                        </p:par>
                        <p:par>
                          <p:cTn id="17" fill="hold" nodeType="afterGroup">
                            <p:stCondLst>
                              <p:cond delay="2000"/>
                            </p:stCondLst>
                            <p:childTnLst>
                              <p:par>
                                <p:cTn id="18" presetID="8" presetClass="entr" presetSubtype="16" fill="hold" nodeType="afterEffect">
                                  <p:stCondLst>
                                    <p:cond delay="0"/>
                                  </p:stCondLst>
                                  <p:childTnLst>
                                    <p:set>
                                      <p:cBhvr>
                                        <p:cTn id="19" dur="1" fill="hold">
                                          <p:stCondLst>
                                            <p:cond delay="0"/>
                                          </p:stCondLst>
                                        </p:cTn>
                                        <p:tgtEl>
                                          <p:spTgt spid="293895"/>
                                        </p:tgtEl>
                                        <p:attrNameLst>
                                          <p:attrName>style.visibility</p:attrName>
                                        </p:attrNameLst>
                                      </p:cBhvr>
                                      <p:to>
                                        <p:strVal val="visible"/>
                                      </p:to>
                                    </p:set>
                                    <p:animEffect transition="in" filter="diamond(in)">
                                      <p:cBhvr>
                                        <p:cTn id="20" dur="2000"/>
                                        <p:tgtEl>
                                          <p:spTgt spid="293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28C1212-CD63-453B-8675-7975EDC49AE1}" type="datetime1">
              <a:rPr lang="en-US" altLang="en-US" sz="1000" smtClean="0">
                <a:latin typeface="Arial" charset="0"/>
              </a:rPr>
              <a:pPr/>
              <a:t>1/10/2023</a:t>
            </a:fld>
            <a:endParaRPr lang="en-US" altLang="en-US" sz="1000" smtClean="0">
              <a:latin typeface="Arial" charset="0"/>
            </a:endParaRPr>
          </a:p>
        </p:txBody>
      </p:sp>
      <p:sp>
        <p:nvSpPr>
          <p:cNvPr id="45059"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15C9382-6A6B-4FCD-B1F4-810AEE7246A5}" type="slidenum">
              <a:rPr lang="en-US" altLang="en-US" sz="1000">
                <a:latin typeface="Arial" charset="0"/>
              </a:rPr>
              <a:pPr/>
              <a:t>42</a:t>
            </a:fld>
            <a:endParaRPr lang="en-US" altLang="en-US" sz="1000">
              <a:latin typeface="Arial" charset="0"/>
            </a:endParaRPr>
          </a:p>
        </p:txBody>
      </p:sp>
      <p:sp>
        <p:nvSpPr>
          <p:cNvPr id="294914" name="Rectangle 2"/>
          <p:cNvSpPr>
            <a:spLocks noGrp="1" noRot="1" noChangeArrowheads="1"/>
          </p:cNvSpPr>
          <p:nvPr>
            <p:ph type="title"/>
          </p:nvPr>
        </p:nvSpPr>
        <p:spPr/>
        <p:txBody>
          <a:bodyPr/>
          <a:lstStyle/>
          <a:p>
            <a:pPr eaLnBrk="1" hangingPunct="1">
              <a:defRPr/>
            </a:pPr>
            <a:r>
              <a:rPr lang="en-US" sz="3200" smtClean="0"/>
              <a:t>Histogram Matching: Example</a:t>
            </a:r>
          </a:p>
        </p:txBody>
      </p:sp>
      <p:sp>
        <p:nvSpPr>
          <p:cNvPr id="294915" name="Rectangle 3"/>
          <p:cNvSpPr>
            <a:spLocks noGrp="1" noRot="1" noChangeArrowheads="1"/>
          </p:cNvSpPr>
          <p:nvPr>
            <p:ph type="body" sz="half" idx="1"/>
          </p:nvPr>
        </p:nvSpPr>
        <p:spPr>
          <a:xfrm>
            <a:off x="301625" y="1600200"/>
            <a:ext cx="8591550" cy="4803775"/>
          </a:xfrm>
          <a:noFill/>
        </p:spPr>
        <p:txBody>
          <a:bodyPr/>
          <a:lstStyle/>
          <a:p>
            <a:pPr eaLnBrk="1" hangingPunct="1">
              <a:buFont typeface="Arial" charset="0"/>
              <a:buNone/>
            </a:pPr>
            <a:r>
              <a:rPr lang="en-US" altLang="en-US" sz="2000" smtClean="0">
                <a:effectLst/>
              </a:rPr>
              <a:t>Find the histogram equalization transformation for the input image</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buFont typeface="Arial" charset="0"/>
              <a:buNone/>
            </a:pPr>
            <a:r>
              <a:rPr lang="en-US" altLang="en-US" sz="2000" smtClean="0">
                <a:effectLst/>
              </a:rPr>
              <a:t>Find the histogram equalization transformation for the specified histogram</a:t>
            </a:r>
          </a:p>
          <a:p>
            <a:pPr eaLnBrk="1" hangingPunct="1">
              <a:buFont typeface="Arial" charset="0"/>
              <a:buNone/>
            </a:pPr>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buFont typeface="Arial" charset="0"/>
              <a:buNone/>
            </a:pPr>
            <a:r>
              <a:rPr lang="en-US" altLang="en-US" sz="2000" smtClean="0">
                <a:effectLst/>
              </a:rPr>
              <a:t>The transformation function</a:t>
            </a:r>
          </a:p>
        </p:txBody>
      </p:sp>
      <p:graphicFrame>
        <p:nvGraphicFramePr>
          <p:cNvPr id="294916" name="Object 4"/>
          <p:cNvGraphicFramePr>
            <a:graphicFrameLocks noGrp="1" noChangeAspect="1"/>
          </p:cNvGraphicFramePr>
          <p:nvPr>
            <p:ph sz="quarter" idx="2"/>
          </p:nvPr>
        </p:nvGraphicFramePr>
        <p:xfrm>
          <a:off x="766763" y="2238375"/>
          <a:ext cx="6064250" cy="820738"/>
        </p:xfrm>
        <a:graphic>
          <a:graphicData uri="http://schemas.openxmlformats.org/presentationml/2006/ole">
            <mc:AlternateContent xmlns:mc="http://schemas.openxmlformats.org/markup-compatibility/2006">
              <mc:Choice xmlns:v="urn:schemas-microsoft-com:vml" Requires="v">
                <p:oleObj spid="_x0000_s45078" name="Equation" r:id="rId3" imgW="3098800" imgH="419100" progId="Equation.DSMT4">
                  <p:embed/>
                </p:oleObj>
              </mc:Choice>
              <mc:Fallback>
                <p:oleObj name="Equation" r:id="rId3" imgW="3098800" imgH="4191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63" y="2238375"/>
                        <a:ext cx="606425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8" name="Object 6"/>
          <p:cNvGraphicFramePr>
            <a:graphicFrameLocks noChangeAspect="1"/>
          </p:cNvGraphicFramePr>
          <p:nvPr/>
        </p:nvGraphicFramePr>
        <p:xfrm>
          <a:off x="854075" y="3938588"/>
          <a:ext cx="7307263" cy="908050"/>
        </p:xfrm>
        <a:graphic>
          <a:graphicData uri="http://schemas.openxmlformats.org/presentationml/2006/ole">
            <mc:AlternateContent xmlns:mc="http://schemas.openxmlformats.org/markup-compatibility/2006">
              <mc:Choice xmlns:v="urn:schemas-microsoft-com:vml" Requires="v">
                <p:oleObj spid="_x0000_s45079" name="Equation" r:id="rId5" imgW="3581400" imgH="444500" progId="Equation.DSMT4">
                  <p:embed/>
                </p:oleObj>
              </mc:Choice>
              <mc:Fallback>
                <p:oleObj name="Equation" r:id="rId5" imgW="3581400" imgH="4445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075" y="3938588"/>
                        <a:ext cx="7307263"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19" name="Object 7"/>
          <p:cNvGraphicFramePr>
            <a:graphicFrameLocks noChangeAspect="1"/>
          </p:cNvGraphicFramePr>
          <p:nvPr/>
        </p:nvGraphicFramePr>
        <p:xfrm>
          <a:off x="6851650" y="2119313"/>
          <a:ext cx="1036638" cy="923925"/>
        </p:xfrm>
        <a:graphic>
          <a:graphicData uri="http://schemas.openxmlformats.org/presentationml/2006/ole">
            <mc:AlternateContent xmlns:mc="http://schemas.openxmlformats.org/markup-compatibility/2006">
              <mc:Choice xmlns:v="urn:schemas-microsoft-com:vml" Requires="v">
                <p:oleObj spid="_x0000_s45080" name="Equation" r:id="rId7" imgW="469900" imgH="419100" progId="Equation.DSMT4">
                  <p:embed/>
                </p:oleObj>
              </mc:Choice>
              <mc:Fallback>
                <p:oleObj name="Equation" r:id="rId7" imgW="469900" imgH="4191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1650" y="2119313"/>
                        <a:ext cx="1036638"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4920" name="Object 8"/>
          <p:cNvGraphicFramePr>
            <a:graphicFrameLocks noChangeAspect="1"/>
          </p:cNvGraphicFramePr>
          <p:nvPr/>
        </p:nvGraphicFramePr>
        <p:xfrm>
          <a:off x="1008063" y="5235575"/>
          <a:ext cx="6637337" cy="1074738"/>
        </p:xfrm>
        <a:graphic>
          <a:graphicData uri="http://schemas.openxmlformats.org/presentationml/2006/ole">
            <mc:AlternateContent xmlns:mc="http://schemas.openxmlformats.org/markup-compatibility/2006">
              <mc:Choice xmlns:v="urn:schemas-microsoft-com:vml" Requires="v">
                <p:oleObj spid="_x0000_s45081" name="Equation" r:id="rId9" imgW="3136900" imgH="508000" progId="Equation.DSMT4">
                  <p:embed/>
                </p:oleObj>
              </mc:Choice>
              <mc:Fallback>
                <p:oleObj name="Equation" r:id="rId9" imgW="3136900" imgH="5080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063" y="5235575"/>
                        <a:ext cx="6637337"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4915">
                                            <p:txEl>
                                              <p:pRg st="0" end="0"/>
                                            </p:txEl>
                                          </p:spTgt>
                                        </p:tgtEl>
                                        <p:attrNameLst>
                                          <p:attrName>style.visibility</p:attrName>
                                        </p:attrNameLst>
                                      </p:cBhvr>
                                      <p:to>
                                        <p:strVal val="visible"/>
                                      </p:to>
                                    </p:set>
                                    <p:animEffect transition="in" filter="diamond(in)">
                                      <p:cBhvr>
                                        <p:cTn id="7" dur="2000"/>
                                        <p:tgtEl>
                                          <p:spTgt spid="294915">
                                            <p:txEl>
                                              <p:pRg st="0" end="0"/>
                                            </p:txEl>
                                          </p:spTgt>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294916"/>
                                        </p:tgtEl>
                                        <p:attrNameLst>
                                          <p:attrName>style.visibility</p:attrName>
                                        </p:attrNameLst>
                                      </p:cBhvr>
                                      <p:to>
                                        <p:strVal val="visible"/>
                                      </p:to>
                                    </p:set>
                                    <p:animEffect transition="in" filter="diamond(in)">
                                      <p:cBhvr>
                                        <p:cTn id="11" dur="2000"/>
                                        <p:tgtEl>
                                          <p:spTgt spid="29491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94919"/>
                                        </p:tgtEl>
                                        <p:attrNameLst>
                                          <p:attrName>style.visibility</p:attrName>
                                        </p:attrNameLst>
                                      </p:cBhvr>
                                      <p:to>
                                        <p:strVal val="visible"/>
                                      </p:to>
                                    </p:set>
                                    <p:animEffect transition="in" filter="diamond(in)">
                                      <p:cBhvr>
                                        <p:cTn id="16" dur="2000"/>
                                        <p:tgtEl>
                                          <p:spTgt spid="2949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ntr" presetSubtype="16" fill="hold" nodeType="clickEffect">
                                  <p:stCondLst>
                                    <p:cond delay="0"/>
                                  </p:stCondLst>
                                  <p:childTnLst>
                                    <p:set>
                                      <p:cBhvr>
                                        <p:cTn id="20" dur="1" fill="hold">
                                          <p:stCondLst>
                                            <p:cond delay="0"/>
                                          </p:stCondLst>
                                        </p:cTn>
                                        <p:tgtEl>
                                          <p:spTgt spid="294915">
                                            <p:txEl>
                                              <p:pRg st="5" end="5"/>
                                            </p:txEl>
                                          </p:spTgt>
                                        </p:tgtEl>
                                        <p:attrNameLst>
                                          <p:attrName>style.visibility</p:attrName>
                                        </p:attrNameLst>
                                      </p:cBhvr>
                                      <p:to>
                                        <p:strVal val="visible"/>
                                      </p:to>
                                    </p:set>
                                    <p:animEffect transition="in" filter="circle(in)">
                                      <p:cBhvr>
                                        <p:cTn id="21" dur="2000"/>
                                        <p:tgtEl>
                                          <p:spTgt spid="294915">
                                            <p:txEl>
                                              <p:pRg st="5" end="5"/>
                                            </p:txEl>
                                          </p:spTgt>
                                        </p:tgtEl>
                                      </p:cBhvr>
                                    </p:animEffect>
                                  </p:childTnLst>
                                </p:cTn>
                              </p:par>
                            </p:childTnLst>
                          </p:cTn>
                        </p:par>
                        <p:par>
                          <p:cTn id="22" fill="hold" nodeType="afterGroup">
                            <p:stCondLst>
                              <p:cond delay="2000"/>
                            </p:stCondLst>
                            <p:childTnLst>
                              <p:par>
                                <p:cTn id="23" presetID="8" presetClass="entr" presetSubtype="16" fill="hold" nodeType="afterEffect">
                                  <p:stCondLst>
                                    <p:cond delay="0"/>
                                  </p:stCondLst>
                                  <p:childTnLst>
                                    <p:set>
                                      <p:cBhvr>
                                        <p:cTn id="24" dur="1" fill="hold">
                                          <p:stCondLst>
                                            <p:cond delay="0"/>
                                          </p:stCondLst>
                                        </p:cTn>
                                        <p:tgtEl>
                                          <p:spTgt spid="294918"/>
                                        </p:tgtEl>
                                        <p:attrNameLst>
                                          <p:attrName>style.visibility</p:attrName>
                                        </p:attrNameLst>
                                      </p:cBhvr>
                                      <p:to>
                                        <p:strVal val="visible"/>
                                      </p:to>
                                    </p:set>
                                    <p:animEffect transition="in" filter="diamond(in)">
                                      <p:cBhvr>
                                        <p:cTn id="25" dur="2000"/>
                                        <p:tgtEl>
                                          <p:spTgt spid="29491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ntr" presetSubtype="16" fill="hold" nodeType="clickEffect">
                                  <p:stCondLst>
                                    <p:cond delay="0"/>
                                  </p:stCondLst>
                                  <p:childTnLst>
                                    <p:set>
                                      <p:cBhvr>
                                        <p:cTn id="29" dur="1" fill="hold">
                                          <p:stCondLst>
                                            <p:cond delay="0"/>
                                          </p:stCondLst>
                                        </p:cTn>
                                        <p:tgtEl>
                                          <p:spTgt spid="294915">
                                            <p:txEl>
                                              <p:pRg st="9" end="9"/>
                                            </p:txEl>
                                          </p:spTgt>
                                        </p:tgtEl>
                                        <p:attrNameLst>
                                          <p:attrName>style.visibility</p:attrName>
                                        </p:attrNameLst>
                                      </p:cBhvr>
                                      <p:to>
                                        <p:strVal val="visible"/>
                                      </p:to>
                                    </p:set>
                                    <p:animEffect transition="in" filter="circle(in)">
                                      <p:cBhvr>
                                        <p:cTn id="30" dur="2000"/>
                                        <p:tgtEl>
                                          <p:spTgt spid="294915">
                                            <p:txEl>
                                              <p:pRg st="9" end="9"/>
                                            </p:txEl>
                                          </p:spTgt>
                                        </p:tgtEl>
                                      </p:cBhvr>
                                    </p:animEffect>
                                  </p:childTnLst>
                                </p:cTn>
                              </p:par>
                            </p:childTnLst>
                          </p:cTn>
                        </p:par>
                        <p:par>
                          <p:cTn id="31" fill="hold" nodeType="afterGroup">
                            <p:stCondLst>
                              <p:cond delay="2000"/>
                            </p:stCondLst>
                            <p:childTnLst>
                              <p:par>
                                <p:cTn id="32" presetID="20" presetClass="entr" presetSubtype="0" fill="hold" nodeType="afterEffect">
                                  <p:stCondLst>
                                    <p:cond delay="0"/>
                                  </p:stCondLst>
                                  <p:childTnLst>
                                    <p:set>
                                      <p:cBhvr>
                                        <p:cTn id="33" dur="1" fill="hold">
                                          <p:stCondLst>
                                            <p:cond delay="0"/>
                                          </p:stCondLst>
                                        </p:cTn>
                                        <p:tgtEl>
                                          <p:spTgt spid="294920"/>
                                        </p:tgtEl>
                                        <p:attrNameLst>
                                          <p:attrName>style.visibility</p:attrName>
                                        </p:attrNameLst>
                                      </p:cBhvr>
                                      <p:to>
                                        <p:strVal val="visible"/>
                                      </p:to>
                                    </p:set>
                                    <p:animEffect transition="in" filter="wedge">
                                      <p:cBhvr>
                                        <p:cTn id="34" dur="2000"/>
                                        <p:tgtEl>
                                          <p:spTgt spid="294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0E5DB12-615B-4E2D-A714-FAC7D3A19801}" type="datetime1">
              <a:rPr lang="en-US" altLang="en-US" sz="1000" smtClean="0">
                <a:latin typeface="Arial" charset="0"/>
              </a:rPr>
              <a:pPr/>
              <a:t>1/10/2023</a:t>
            </a:fld>
            <a:endParaRPr lang="en-US" altLang="en-US" sz="1000" smtClean="0">
              <a:latin typeface="Arial" charset="0"/>
            </a:endParaRPr>
          </a:p>
        </p:txBody>
      </p:sp>
      <p:sp>
        <p:nvSpPr>
          <p:cNvPr id="46083"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83DE7DD-E01E-4090-BC9D-A34DCF90BF78}" type="slidenum">
              <a:rPr lang="en-US" altLang="en-US" sz="1000">
                <a:latin typeface="Arial" charset="0"/>
              </a:rPr>
              <a:pPr/>
              <a:t>43</a:t>
            </a:fld>
            <a:endParaRPr lang="en-US" altLang="en-US" sz="1000">
              <a:latin typeface="Arial" charset="0"/>
            </a:endParaRPr>
          </a:p>
        </p:txBody>
      </p:sp>
      <p:sp>
        <p:nvSpPr>
          <p:cNvPr id="296962" name="Rectangle 2"/>
          <p:cNvSpPr>
            <a:spLocks noGrp="1" noRot="1" noChangeArrowheads="1"/>
          </p:cNvSpPr>
          <p:nvPr>
            <p:ph type="title"/>
          </p:nvPr>
        </p:nvSpPr>
        <p:spPr/>
        <p:txBody>
          <a:bodyPr/>
          <a:lstStyle/>
          <a:p>
            <a:pPr eaLnBrk="1" hangingPunct="1">
              <a:defRPr/>
            </a:pPr>
            <a:r>
              <a:rPr lang="en-US" sz="3200" smtClean="0"/>
              <a:t>Histogram Matching: Discrete Cases</a:t>
            </a:r>
          </a:p>
        </p:txBody>
      </p:sp>
      <p:sp>
        <p:nvSpPr>
          <p:cNvPr id="296963" name="Rectangle 3"/>
          <p:cNvSpPr>
            <a:spLocks noGrp="1" noRot="1" noChangeArrowheads="1"/>
          </p:cNvSpPr>
          <p:nvPr>
            <p:ph type="body" sz="half" idx="1"/>
          </p:nvPr>
        </p:nvSpPr>
        <p:spPr>
          <a:xfrm>
            <a:off x="301625" y="1600200"/>
            <a:ext cx="7953375" cy="4803775"/>
          </a:xfrm>
          <a:noFill/>
        </p:spPr>
        <p:txBody>
          <a:bodyPr/>
          <a:lstStyle/>
          <a:p>
            <a:pPr eaLnBrk="1" hangingPunct="1"/>
            <a:r>
              <a:rPr lang="en-US" altLang="en-US" sz="2000" smtClean="0">
                <a:effectLst/>
              </a:rPr>
              <a:t>Obtain p</a:t>
            </a:r>
            <a:r>
              <a:rPr lang="en-US" altLang="en-US" sz="2000" baseline="-25000" smtClean="0">
                <a:effectLst/>
              </a:rPr>
              <a:t>r</a:t>
            </a:r>
            <a:r>
              <a:rPr lang="en-US" altLang="en-US" sz="2000" smtClean="0">
                <a:effectLst/>
              </a:rPr>
              <a:t>(r</a:t>
            </a:r>
            <a:r>
              <a:rPr lang="en-US" altLang="en-US" sz="2000" baseline="-25000" smtClean="0">
                <a:effectLst/>
              </a:rPr>
              <a:t>j</a:t>
            </a:r>
            <a:r>
              <a:rPr lang="en-US" altLang="en-US" sz="2000" smtClean="0">
                <a:effectLst/>
              </a:rPr>
              <a:t>) from the input image and then obtain the values of s</a:t>
            </a:r>
            <a:r>
              <a:rPr lang="en-US" altLang="en-US" sz="2000" baseline="-25000" smtClean="0">
                <a:effectLst/>
              </a:rPr>
              <a:t>k</a:t>
            </a:r>
            <a:r>
              <a:rPr lang="en-US" altLang="en-US" sz="2000" smtClean="0">
                <a:effectLst/>
              </a:rPr>
              <a:t>, round the value to the integer range [0, L-1].</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r>
              <a:rPr lang="en-US" altLang="en-US" sz="2000" smtClean="0">
                <a:effectLst/>
              </a:rPr>
              <a:t>Use the specified PDF and obtain the transformation function G(z</a:t>
            </a:r>
            <a:r>
              <a:rPr lang="en-US" altLang="en-US" sz="2000" baseline="-25000" smtClean="0">
                <a:effectLst/>
              </a:rPr>
              <a:t>q</a:t>
            </a:r>
            <a:r>
              <a:rPr lang="en-US" altLang="en-US" sz="2000" smtClean="0">
                <a:effectLst/>
              </a:rPr>
              <a:t>), round the value to the integer range [0, L-1].</a:t>
            </a:r>
          </a:p>
          <a:p>
            <a:pPr eaLnBrk="1" hangingPunct="1"/>
            <a:endParaRPr lang="en-US" altLang="en-US" sz="2000" smtClean="0">
              <a:effectLst/>
            </a:endParaRPr>
          </a:p>
          <a:p>
            <a:pPr eaLnBrk="1" hangingPunct="1"/>
            <a:endParaRPr lang="en-US" altLang="en-US" sz="2000" smtClean="0">
              <a:effectLst/>
            </a:endParaRPr>
          </a:p>
          <a:p>
            <a:pPr eaLnBrk="1" hangingPunct="1"/>
            <a:endParaRPr lang="en-US" altLang="en-US" sz="2000" smtClean="0">
              <a:effectLst/>
            </a:endParaRPr>
          </a:p>
          <a:p>
            <a:pPr eaLnBrk="1" hangingPunct="1"/>
            <a:r>
              <a:rPr lang="en-US" altLang="en-US" sz="2000" smtClean="0">
                <a:effectLst/>
              </a:rPr>
              <a:t>Mapping from s</a:t>
            </a:r>
            <a:r>
              <a:rPr lang="en-US" altLang="en-US" sz="2000" baseline="-25000" smtClean="0">
                <a:effectLst/>
              </a:rPr>
              <a:t>k</a:t>
            </a:r>
            <a:r>
              <a:rPr lang="en-US" altLang="en-US" sz="2000" smtClean="0">
                <a:effectLst/>
              </a:rPr>
              <a:t> to z</a:t>
            </a:r>
            <a:r>
              <a:rPr lang="en-US" altLang="en-US" sz="2000" baseline="-25000" smtClean="0">
                <a:effectLst/>
              </a:rPr>
              <a:t>q</a:t>
            </a:r>
          </a:p>
        </p:txBody>
      </p:sp>
      <p:graphicFrame>
        <p:nvGraphicFramePr>
          <p:cNvPr id="296964" name="Object 4"/>
          <p:cNvGraphicFramePr>
            <a:graphicFrameLocks noGrp="1" noChangeAspect="1"/>
          </p:cNvGraphicFramePr>
          <p:nvPr>
            <p:ph sz="quarter" idx="2"/>
          </p:nvPr>
        </p:nvGraphicFramePr>
        <p:xfrm>
          <a:off x="1398588" y="2327275"/>
          <a:ext cx="5456237" cy="927100"/>
        </p:xfrm>
        <a:graphic>
          <a:graphicData uri="http://schemas.openxmlformats.org/presentationml/2006/ole">
            <mc:AlternateContent xmlns:mc="http://schemas.openxmlformats.org/markup-compatibility/2006">
              <mc:Choice xmlns:v="urn:schemas-microsoft-com:vml" Requires="v">
                <p:oleObj spid="_x0000_s46098" name="Equation" r:id="rId3" imgW="2616200" imgH="444500" progId="Equation.DSMT4">
                  <p:embed/>
                </p:oleObj>
              </mc:Choice>
              <mc:Fallback>
                <p:oleObj name="Equation" r:id="rId3" imgW="2616200" imgH="4445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588" y="2327275"/>
                        <a:ext cx="5456237"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6" name="Object 6"/>
          <p:cNvGraphicFramePr>
            <a:graphicFrameLocks noGrp="1" noChangeAspect="1"/>
          </p:cNvGraphicFramePr>
          <p:nvPr>
            <p:ph sz="quarter" idx="3"/>
          </p:nvPr>
        </p:nvGraphicFramePr>
        <p:xfrm>
          <a:off x="1819275" y="4051300"/>
          <a:ext cx="3960813" cy="976313"/>
        </p:xfrm>
        <a:graphic>
          <a:graphicData uri="http://schemas.openxmlformats.org/presentationml/2006/ole">
            <mc:AlternateContent xmlns:mc="http://schemas.openxmlformats.org/markup-compatibility/2006">
              <mc:Choice xmlns:v="urn:schemas-microsoft-com:vml" Requires="v">
                <p:oleObj spid="_x0000_s46099" name="Equation" r:id="rId5" imgW="1752600" imgH="431800" progId="Equation.DSMT4">
                  <p:embed/>
                </p:oleObj>
              </mc:Choice>
              <mc:Fallback>
                <p:oleObj name="Equation" r:id="rId5" imgW="1752600" imgH="431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4051300"/>
                        <a:ext cx="3960813"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6967" name="Object 7"/>
          <p:cNvGraphicFramePr>
            <a:graphicFrameLocks noChangeAspect="1"/>
          </p:cNvGraphicFramePr>
          <p:nvPr/>
        </p:nvGraphicFramePr>
        <p:xfrm>
          <a:off x="3397250" y="5418138"/>
          <a:ext cx="1966913" cy="635000"/>
        </p:xfrm>
        <a:graphic>
          <a:graphicData uri="http://schemas.openxmlformats.org/presentationml/2006/ole">
            <mc:AlternateContent xmlns:mc="http://schemas.openxmlformats.org/markup-compatibility/2006">
              <mc:Choice xmlns:v="urn:schemas-microsoft-com:vml" Requires="v">
                <p:oleObj spid="_x0000_s46100" name="Equation" r:id="rId7" imgW="787058" imgH="253890" progId="Equation.DSMT4">
                  <p:embed/>
                </p:oleObj>
              </mc:Choice>
              <mc:Fallback>
                <p:oleObj name="Equation" r:id="rId7" imgW="787058" imgH="25389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7250" y="5418138"/>
                        <a:ext cx="196691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diamond(in)">
                                      <p:cBhvr>
                                        <p:cTn id="7" dur="2000"/>
                                        <p:tgtEl>
                                          <p:spTgt spid="296963">
                                            <p:txEl>
                                              <p:pRg st="0" end="0"/>
                                            </p:txEl>
                                          </p:spTgt>
                                        </p:tgtEl>
                                      </p:cBhvr>
                                    </p:animEffect>
                                  </p:childTnLst>
                                </p:cTn>
                              </p:par>
                            </p:childTnLst>
                          </p:cTn>
                        </p:par>
                        <p:par>
                          <p:cTn id="8" fill="hold" nodeType="afterGroup">
                            <p:stCondLst>
                              <p:cond delay="2000"/>
                            </p:stCondLst>
                            <p:childTnLst>
                              <p:par>
                                <p:cTn id="9" presetID="8" presetClass="entr" presetSubtype="16" fill="hold" nodeType="afterEffect">
                                  <p:stCondLst>
                                    <p:cond delay="0"/>
                                  </p:stCondLst>
                                  <p:childTnLst>
                                    <p:set>
                                      <p:cBhvr>
                                        <p:cTn id="10" dur="1" fill="hold">
                                          <p:stCondLst>
                                            <p:cond delay="0"/>
                                          </p:stCondLst>
                                        </p:cTn>
                                        <p:tgtEl>
                                          <p:spTgt spid="296964"/>
                                        </p:tgtEl>
                                        <p:attrNameLst>
                                          <p:attrName>style.visibility</p:attrName>
                                        </p:attrNameLst>
                                      </p:cBhvr>
                                      <p:to>
                                        <p:strVal val="visible"/>
                                      </p:to>
                                    </p:set>
                                    <p:animEffect transition="in" filter="diamond(in)">
                                      <p:cBhvr>
                                        <p:cTn id="11" dur="2000"/>
                                        <p:tgtEl>
                                          <p:spTgt spid="29696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96963">
                                            <p:txEl>
                                              <p:pRg st="4" end="4"/>
                                            </p:txEl>
                                          </p:spTgt>
                                        </p:tgtEl>
                                        <p:attrNameLst>
                                          <p:attrName>style.visibility</p:attrName>
                                        </p:attrNameLst>
                                      </p:cBhvr>
                                      <p:to>
                                        <p:strVal val="visible"/>
                                      </p:to>
                                    </p:set>
                                    <p:animEffect transition="in" filter="diamond(in)">
                                      <p:cBhvr>
                                        <p:cTn id="16" dur="2000"/>
                                        <p:tgtEl>
                                          <p:spTgt spid="296963">
                                            <p:txEl>
                                              <p:pRg st="4" end="4"/>
                                            </p:txEl>
                                          </p:spTgt>
                                        </p:tgtEl>
                                      </p:cBhvr>
                                    </p:animEffect>
                                  </p:childTnLst>
                                </p:cTn>
                              </p:par>
                            </p:childTnLst>
                          </p:cTn>
                        </p:par>
                        <p:par>
                          <p:cTn id="17" fill="hold" nodeType="afterGroup">
                            <p:stCondLst>
                              <p:cond delay="2000"/>
                            </p:stCondLst>
                            <p:childTnLst>
                              <p:par>
                                <p:cTn id="18" presetID="8" presetClass="entr" presetSubtype="16" fill="hold" nodeType="afterEffect">
                                  <p:stCondLst>
                                    <p:cond delay="0"/>
                                  </p:stCondLst>
                                  <p:childTnLst>
                                    <p:set>
                                      <p:cBhvr>
                                        <p:cTn id="19" dur="1" fill="hold">
                                          <p:stCondLst>
                                            <p:cond delay="0"/>
                                          </p:stCondLst>
                                        </p:cTn>
                                        <p:tgtEl>
                                          <p:spTgt spid="296966"/>
                                        </p:tgtEl>
                                        <p:attrNameLst>
                                          <p:attrName>style.visibility</p:attrName>
                                        </p:attrNameLst>
                                      </p:cBhvr>
                                      <p:to>
                                        <p:strVal val="visible"/>
                                      </p:to>
                                    </p:set>
                                    <p:animEffect transition="in" filter="diamond(in)">
                                      <p:cBhvr>
                                        <p:cTn id="20" dur="2000"/>
                                        <p:tgtEl>
                                          <p:spTgt spid="29696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96963">
                                            <p:txEl>
                                              <p:pRg st="8" end="8"/>
                                            </p:txEl>
                                          </p:spTgt>
                                        </p:tgtEl>
                                        <p:attrNameLst>
                                          <p:attrName>style.visibility</p:attrName>
                                        </p:attrNameLst>
                                      </p:cBhvr>
                                      <p:to>
                                        <p:strVal val="visible"/>
                                      </p:to>
                                    </p:set>
                                    <p:animEffect transition="in" filter="diamond(in)">
                                      <p:cBhvr>
                                        <p:cTn id="25" dur="2000"/>
                                        <p:tgtEl>
                                          <p:spTgt spid="296963">
                                            <p:txEl>
                                              <p:pRg st="8" end="8"/>
                                            </p:txEl>
                                          </p:spTgt>
                                        </p:tgtEl>
                                      </p:cBhvr>
                                    </p:animEffect>
                                  </p:childTnLst>
                                </p:cTn>
                              </p:par>
                            </p:childTnLst>
                          </p:cTn>
                        </p:par>
                        <p:par>
                          <p:cTn id="26" fill="hold" nodeType="afterGroup">
                            <p:stCondLst>
                              <p:cond delay="2000"/>
                            </p:stCondLst>
                            <p:childTnLst>
                              <p:par>
                                <p:cTn id="27" presetID="8" presetClass="entr" presetSubtype="16" fill="hold" nodeType="afterEffect">
                                  <p:stCondLst>
                                    <p:cond delay="0"/>
                                  </p:stCondLst>
                                  <p:childTnLst>
                                    <p:set>
                                      <p:cBhvr>
                                        <p:cTn id="28" dur="1" fill="hold">
                                          <p:stCondLst>
                                            <p:cond delay="0"/>
                                          </p:stCondLst>
                                        </p:cTn>
                                        <p:tgtEl>
                                          <p:spTgt spid="296967"/>
                                        </p:tgtEl>
                                        <p:attrNameLst>
                                          <p:attrName>style.visibility</p:attrName>
                                        </p:attrNameLst>
                                      </p:cBhvr>
                                      <p:to>
                                        <p:strVal val="visible"/>
                                      </p:to>
                                    </p:set>
                                    <p:animEffect transition="in" filter="diamond(in)">
                                      <p:cBhvr>
                                        <p:cTn id="29" dur="2000"/>
                                        <p:tgtEl>
                                          <p:spTgt spid="296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2274C51-1B4A-449C-A050-C49E407EDD4A}" type="datetime1">
              <a:rPr lang="en-US" altLang="en-US" sz="1000" smtClean="0">
                <a:latin typeface="Arial" charset="0"/>
              </a:rPr>
              <a:pPr/>
              <a:t>1/10/2023</a:t>
            </a:fld>
            <a:endParaRPr lang="en-US" altLang="en-US" sz="1000" smtClean="0">
              <a:latin typeface="Arial" charset="0"/>
            </a:endParaRPr>
          </a:p>
        </p:txBody>
      </p:sp>
      <p:sp>
        <p:nvSpPr>
          <p:cNvPr id="47107"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C920871-2C8D-4A8C-89AA-F852921D81FB}" type="slidenum">
              <a:rPr lang="en-US" altLang="en-US" sz="1000">
                <a:latin typeface="Arial" charset="0"/>
              </a:rPr>
              <a:pPr/>
              <a:t>44</a:t>
            </a:fld>
            <a:endParaRPr lang="en-US" altLang="en-US" sz="1000">
              <a:latin typeface="Arial" charset="0"/>
            </a:endParaRPr>
          </a:p>
        </p:txBody>
      </p:sp>
      <p:sp>
        <p:nvSpPr>
          <p:cNvPr id="297986"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47109" name="Text Box 4"/>
          <p:cNvSpPr txBox="1">
            <a:spLocks noChangeArrowheads="1"/>
          </p:cNvSpPr>
          <p:nvPr/>
        </p:nvSpPr>
        <p:spPr bwMode="auto">
          <a:xfrm>
            <a:off x="547688" y="1268413"/>
            <a:ext cx="798671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a:t>Suppose that a 3-bit image (L=8) of size 64 × 64 pixels (MN = 4096) has the intensity distribution shown in the following table (on the left). Get the histogram transformation function and make the output image with the specified histogram, listed in the table on the right.</a:t>
            </a:r>
          </a:p>
        </p:txBody>
      </p:sp>
      <p:pic>
        <p:nvPicPr>
          <p:cNvPr id="471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2720975"/>
            <a:ext cx="4548188"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698750"/>
            <a:ext cx="3775075"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2" name="Rectangle 7"/>
          <p:cNvSpPr>
            <a:spLocks noChangeArrowheads="1"/>
          </p:cNvSpPr>
          <p:nvPr/>
        </p:nvSpPr>
        <p:spPr bwMode="auto">
          <a:xfrm>
            <a:off x="8069263" y="2887663"/>
            <a:ext cx="727075" cy="52387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7113" name="Rectangle 8"/>
          <p:cNvSpPr>
            <a:spLocks noChangeArrowheads="1"/>
          </p:cNvSpPr>
          <p:nvPr/>
        </p:nvSpPr>
        <p:spPr bwMode="auto">
          <a:xfrm>
            <a:off x="8085138" y="3556000"/>
            <a:ext cx="681037" cy="2147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D7296D2-E339-4506-AE16-D0FD71266819}" type="datetime1">
              <a:rPr lang="en-US" altLang="en-US" sz="1000" smtClean="0">
                <a:latin typeface="Arial" charset="0"/>
              </a:rPr>
              <a:pPr/>
              <a:t>1/10/2023</a:t>
            </a:fld>
            <a:endParaRPr lang="en-US" altLang="en-US" sz="1000" smtClean="0">
              <a:latin typeface="Arial" charset="0"/>
            </a:endParaRPr>
          </a:p>
        </p:txBody>
      </p:sp>
      <p:sp>
        <p:nvSpPr>
          <p:cNvPr id="48131"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1A26CEC-998E-4527-A36E-494AE53DE4B8}" type="slidenum">
              <a:rPr lang="en-US" altLang="en-US" sz="1000">
                <a:latin typeface="Arial" charset="0"/>
              </a:rPr>
              <a:pPr/>
              <a:t>45</a:t>
            </a:fld>
            <a:endParaRPr lang="en-US" altLang="en-US" sz="1000">
              <a:latin typeface="Arial" charset="0"/>
            </a:endParaRPr>
          </a:p>
        </p:txBody>
      </p:sp>
      <p:sp>
        <p:nvSpPr>
          <p:cNvPr id="299010" name="Rectangle 2"/>
          <p:cNvSpPr>
            <a:spLocks noGrp="1" noRot="1" noChangeArrowheads="1"/>
          </p:cNvSpPr>
          <p:nvPr>
            <p:ph type="title"/>
          </p:nvPr>
        </p:nvSpPr>
        <p:spPr/>
        <p:txBody>
          <a:bodyPr/>
          <a:lstStyle/>
          <a:p>
            <a:pPr eaLnBrk="1" hangingPunct="1">
              <a:defRPr/>
            </a:pPr>
            <a:r>
              <a:rPr lang="en-US" sz="3200" smtClean="0"/>
              <a:t>Example: Histogram Matching</a:t>
            </a:r>
          </a:p>
        </p:txBody>
      </p:sp>
      <p:pic>
        <p:nvPicPr>
          <p:cNvPr id="299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5032375"/>
            <a:ext cx="2560638"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9017" name="Rectangle 9"/>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000"/>
              <a:t>    Obtain the scaled histogram-equalized values,</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Char char="►"/>
            </a:pPr>
            <a:endParaRPr lang="en-US" altLang="en-US" sz="2000"/>
          </a:p>
          <a:p>
            <a:pPr marL="342900" indent="-342900" eaLnBrk="1" hangingPunct="1">
              <a:spcBef>
                <a:spcPct val="20000"/>
              </a:spcBef>
              <a:buClr>
                <a:schemeClr val="hlink"/>
              </a:buClr>
              <a:buSzPct val="80000"/>
              <a:buFont typeface="Arial" charset="0"/>
              <a:buChar char="►"/>
            </a:pPr>
            <a:endParaRPr lang="en-US" altLang="en-US" sz="2000"/>
          </a:p>
          <a:p>
            <a:pPr marL="342900" indent="-342900" eaLnBrk="1" hangingPunct="1">
              <a:spcBef>
                <a:spcPct val="20000"/>
              </a:spcBef>
              <a:buClr>
                <a:schemeClr val="hlink"/>
              </a:buClr>
              <a:buSzPct val="80000"/>
              <a:buFont typeface="Arial" charset="0"/>
              <a:buNone/>
            </a:pPr>
            <a:r>
              <a:rPr lang="en-US" altLang="en-US" sz="2000"/>
              <a:t>    Compute all the values of the transformation function G,</a:t>
            </a:r>
          </a:p>
          <a:p>
            <a:pPr marL="342900" indent="-342900" eaLnBrk="1" hangingPunct="1">
              <a:spcBef>
                <a:spcPct val="20000"/>
              </a:spcBef>
              <a:buClr>
                <a:schemeClr val="hlink"/>
              </a:buClr>
              <a:buSzPct val="80000"/>
              <a:buFont typeface="Arial" charset="0"/>
              <a:buNone/>
            </a:pPr>
            <a:endParaRPr lang="en-US" altLang="en-US" sz="2000"/>
          </a:p>
        </p:txBody>
      </p:sp>
      <p:pic>
        <p:nvPicPr>
          <p:cNvPr id="481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825" y="4652963"/>
            <a:ext cx="252730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6" name="Rectangle 12"/>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48137" name="Rectangle 13"/>
          <p:cNvSpPr>
            <a:spLocks noChangeArrowheads="1"/>
          </p:cNvSpPr>
          <p:nvPr/>
        </p:nvSpPr>
        <p:spPr bwMode="auto">
          <a:xfrm>
            <a:off x="8421688" y="5229225"/>
            <a:ext cx="588962" cy="1490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299022" name="Object 14"/>
          <p:cNvGraphicFramePr>
            <a:graphicFrameLocks noChangeAspect="1"/>
          </p:cNvGraphicFramePr>
          <p:nvPr/>
        </p:nvGraphicFramePr>
        <p:xfrm>
          <a:off x="2101850" y="2135188"/>
          <a:ext cx="4022725" cy="922337"/>
        </p:xfrm>
        <a:graphic>
          <a:graphicData uri="http://schemas.openxmlformats.org/presentationml/2006/ole">
            <mc:AlternateContent xmlns:mc="http://schemas.openxmlformats.org/markup-compatibility/2006">
              <mc:Choice xmlns:v="urn:schemas-microsoft-com:vml" Requires="v">
                <p:oleObj spid="_x0000_s48182" name="Equation" r:id="rId5" imgW="1993900" imgH="457200" progId="Equation.DSMT4">
                  <p:embed/>
                </p:oleObj>
              </mc:Choice>
              <mc:Fallback>
                <p:oleObj name="Equation" r:id="rId5" imgW="1993900" imgH="45720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2135188"/>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3" name="Object 15"/>
          <p:cNvGraphicFramePr>
            <a:graphicFrameLocks noChangeAspect="1"/>
          </p:cNvGraphicFramePr>
          <p:nvPr/>
        </p:nvGraphicFramePr>
        <p:xfrm>
          <a:off x="1182688" y="3424238"/>
          <a:ext cx="2717800" cy="749300"/>
        </p:xfrm>
        <a:graphic>
          <a:graphicData uri="http://schemas.openxmlformats.org/presentationml/2006/ole">
            <mc:AlternateContent xmlns:mc="http://schemas.openxmlformats.org/markup-compatibility/2006">
              <mc:Choice xmlns:v="urn:schemas-microsoft-com:vml" Requires="v">
                <p:oleObj spid="_x0000_s48183" name="Equation" r:id="rId7" imgW="1612900" imgH="444500" progId="Equation.DSMT4">
                  <p:embed/>
                </p:oleObj>
              </mc:Choice>
              <mc:Fallback>
                <p:oleObj name="Equation" r:id="rId7" imgW="1612900" imgH="4445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2688" y="3424238"/>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4" name="Object 16"/>
          <p:cNvGraphicFramePr>
            <a:graphicFrameLocks noChangeAspect="1"/>
          </p:cNvGraphicFramePr>
          <p:nvPr/>
        </p:nvGraphicFramePr>
        <p:xfrm>
          <a:off x="1130300" y="4318000"/>
          <a:ext cx="5075238" cy="1609725"/>
        </p:xfrm>
        <a:graphic>
          <a:graphicData uri="http://schemas.openxmlformats.org/presentationml/2006/ole">
            <mc:AlternateContent xmlns:mc="http://schemas.openxmlformats.org/markup-compatibility/2006">
              <mc:Choice xmlns:v="urn:schemas-microsoft-com:vml" Requires="v">
                <p:oleObj spid="_x0000_s48184" name="Equation" r:id="rId9" imgW="2882900" imgH="914400" progId="Equation.DSMT4">
                  <p:embed/>
                </p:oleObj>
              </mc:Choice>
              <mc:Fallback>
                <p:oleObj name="Equation" r:id="rId9" imgW="2882900" imgH="91440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0300" y="4318000"/>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5" name="Object 17"/>
          <p:cNvGraphicFramePr>
            <a:graphicFrameLocks noChangeAspect="1"/>
          </p:cNvGraphicFramePr>
          <p:nvPr/>
        </p:nvGraphicFramePr>
        <p:xfrm>
          <a:off x="3960813" y="3587750"/>
          <a:ext cx="619125" cy="360363"/>
        </p:xfrm>
        <a:graphic>
          <a:graphicData uri="http://schemas.openxmlformats.org/presentationml/2006/ole">
            <mc:AlternateContent xmlns:mc="http://schemas.openxmlformats.org/markup-compatibility/2006">
              <mc:Choice xmlns:v="urn:schemas-microsoft-com:vml" Requires="v">
                <p:oleObj spid="_x0000_s48185" name="Equation" r:id="rId11" imgW="304404" imgH="177569" progId="Equation.DSMT4">
                  <p:embed/>
                </p:oleObj>
              </mc:Choice>
              <mc:Fallback>
                <p:oleObj name="Equation" r:id="rId11" imgW="304404" imgH="177569"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0813" y="3587750"/>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6" name="Object 18"/>
          <p:cNvGraphicFramePr>
            <a:graphicFrameLocks noChangeAspect="1"/>
          </p:cNvGraphicFramePr>
          <p:nvPr/>
        </p:nvGraphicFramePr>
        <p:xfrm>
          <a:off x="2779713" y="4341813"/>
          <a:ext cx="576262" cy="336550"/>
        </p:xfrm>
        <a:graphic>
          <a:graphicData uri="http://schemas.openxmlformats.org/presentationml/2006/ole">
            <mc:AlternateContent xmlns:mc="http://schemas.openxmlformats.org/markup-compatibility/2006">
              <mc:Choice xmlns:v="urn:schemas-microsoft-com:vml" Requires="v">
                <p:oleObj spid="_x0000_s48186" name="Equation" r:id="rId13" imgW="304404" imgH="177569" progId="Equation.DSMT4">
                  <p:embed/>
                </p:oleObj>
              </mc:Choice>
              <mc:Fallback>
                <p:oleObj name="Equation" r:id="rId13" imgW="304404" imgH="177569"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9713" y="4341813"/>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7" name="Object 19"/>
          <p:cNvGraphicFramePr>
            <a:graphicFrameLocks noChangeAspect="1"/>
          </p:cNvGraphicFramePr>
          <p:nvPr/>
        </p:nvGraphicFramePr>
        <p:xfrm>
          <a:off x="5575300" y="4287838"/>
          <a:ext cx="628650" cy="366712"/>
        </p:xfrm>
        <a:graphic>
          <a:graphicData uri="http://schemas.openxmlformats.org/presentationml/2006/ole">
            <mc:AlternateContent xmlns:mc="http://schemas.openxmlformats.org/markup-compatibility/2006">
              <mc:Choice xmlns:v="urn:schemas-microsoft-com:vml" Requires="v">
                <p:oleObj spid="_x0000_s48187" name="Equation" r:id="rId15" imgW="304404" imgH="177569" progId="Equation.DSMT4">
                  <p:embed/>
                </p:oleObj>
              </mc:Choice>
              <mc:Fallback>
                <p:oleObj name="Equation" r:id="rId15" imgW="304404" imgH="177569" progId="Equation.DSMT4">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75300" y="428783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8" name="Object 20"/>
          <p:cNvGraphicFramePr>
            <a:graphicFrameLocks noChangeAspect="1"/>
          </p:cNvGraphicFramePr>
          <p:nvPr/>
        </p:nvGraphicFramePr>
        <p:xfrm>
          <a:off x="2725738" y="4689475"/>
          <a:ext cx="569912" cy="361950"/>
        </p:xfrm>
        <a:graphic>
          <a:graphicData uri="http://schemas.openxmlformats.org/presentationml/2006/ole">
            <mc:AlternateContent xmlns:mc="http://schemas.openxmlformats.org/markup-compatibility/2006">
              <mc:Choice xmlns:v="urn:schemas-microsoft-com:vml" Requires="v">
                <p:oleObj spid="_x0000_s48188" name="Equation" r:id="rId17" imgW="279158" imgH="177646" progId="Equation.DSMT4">
                  <p:embed/>
                </p:oleObj>
              </mc:Choice>
              <mc:Fallback>
                <p:oleObj name="Equation" r:id="rId17" imgW="279158" imgH="177646"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25738" y="4689475"/>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29" name="Object 21"/>
          <p:cNvGraphicFramePr>
            <a:graphicFrameLocks noChangeAspect="1"/>
          </p:cNvGraphicFramePr>
          <p:nvPr/>
        </p:nvGraphicFramePr>
        <p:xfrm>
          <a:off x="5603875" y="4702175"/>
          <a:ext cx="601663" cy="350838"/>
        </p:xfrm>
        <a:graphic>
          <a:graphicData uri="http://schemas.openxmlformats.org/presentationml/2006/ole">
            <mc:AlternateContent xmlns:mc="http://schemas.openxmlformats.org/markup-compatibility/2006">
              <mc:Choice xmlns:v="urn:schemas-microsoft-com:vml" Requires="v">
                <p:oleObj spid="_x0000_s48189" name="Equation" r:id="rId19" imgW="304404" imgH="177569" progId="Equation.DSMT4">
                  <p:embed/>
                </p:oleObj>
              </mc:Choice>
              <mc:Fallback>
                <p:oleObj name="Equation" r:id="rId19" imgW="304404" imgH="177569" progId="Equation.DSMT4">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03875" y="4702175"/>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0" name="Object 22"/>
          <p:cNvGraphicFramePr>
            <a:graphicFrameLocks noChangeAspect="1"/>
          </p:cNvGraphicFramePr>
          <p:nvPr/>
        </p:nvGraphicFramePr>
        <p:xfrm>
          <a:off x="5646738" y="5102225"/>
          <a:ext cx="579437" cy="338138"/>
        </p:xfrm>
        <a:graphic>
          <a:graphicData uri="http://schemas.openxmlformats.org/presentationml/2006/ole">
            <mc:AlternateContent xmlns:mc="http://schemas.openxmlformats.org/markup-compatibility/2006">
              <mc:Choice xmlns:v="urn:schemas-microsoft-com:vml" Requires="v">
                <p:oleObj spid="_x0000_s48190" name="Equation" r:id="rId21" imgW="304404" imgH="177569" progId="Equation.DSMT4">
                  <p:embed/>
                </p:oleObj>
              </mc:Choice>
              <mc:Fallback>
                <p:oleObj name="Equation" r:id="rId21" imgW="304404" imgH="177569" progId="Equation.DSMT4">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46738" y="5102225"/>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1" name="Object 23"/>
          <p:cNvGraphicFramePr>
            <a:graphicFrameLocks noChangeAspect="1"/>
          </p:cNvGraphicFramePr>
          <p:nvPr/>
        </p:nvGraphicFramePr>
        <p:xfrm>
          <a:off x="2738438" y="5087938"/>
          <a:ext cx="552450" cy="336550"/>
        </p:xfrm>
        <a:graphic>
          <a:graphicData uri="http://schemas.openxmlformats.org/presentationml/2006/ole">
            <mc:AlternateContent xmlns:mc="http://schemas.openxmlformats.org/markup-compatibility/2006">
              <mc:Choice xmlns:v="urn:schemas-microsoft-com:vml" Requires="v">
                <p:oleObj spid="_x0000_s48191" name="Equation" r:id="rId23" imgW="291847" imgH="177646" progId="Equation.DSMT4">
                  <p:embed/>
                </p:oleObj>
              </mc:Choice>
              <mc:Fallback>
                <p:oleObj name="Equation" r:id="rId23" imgW="291847" imgH="177646" progId="Equation.DSMT4">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38438" y="5087938"/>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32" name="Object 24"/>
          <p:cNvGraphicFramePr>
            <a:graphicFrameLocks noChangeAspect="1"/>
          </p:cNvGraphicFramePr>
          <p:nvPr/>
        </p:nvGraphicFramePr>
        <p:xfrm>
          <a:off x="2746375" y="5502275"/>
          <a:ext cx="604838" cy="352425"/>
        </p:xfrm>
        <a:graphic>
          <a:graphicData uri="http://schemas.openxmlformats.org/presentationml/2006/ole">
            <mc:AlternateContent xmlns:mc="http://schemas.openxmlformats.org/markup-compatibility/2006">
              <mc:Choice xmlns:v="urn:schemas-microsoft-com:vml" Requires="v">
                <p:oleObj spid="_x0000_s48192" name="Equation" r:id="rId25" imgW="304404" imgH="177569" progId="Equation.DSMT4">
                  <p:embed/>
                </p:oleObj>
              </mc:Choice>
              <mc:Fallback>
                <p:oleObj name="Equation" r:id="rId25" imgW="304404" imgH="177569" progId="Equation.DSMT4">
                  <p:embed/>
                  <p:pic>
                    <p:nvPicPr>
                      <p:cNvPr id="0" name="Object 2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46375" y="5502275"/>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9017">
                                            <p:txEl>
                                              <p:pRg st="0" end="0"/>
                                            </p:txEl>
                                          </p:spTgt>
                                        </p:tgtEl>
                                        <p:attrNameLst>
                                          <p:attrName>style.visibility</p:attrName>
                                        </p:attrNameLst>
                                      </p:cBhvr>
                                      <p:to>
                                        <p:strVal val="visible"/>
                                      </p:to>
                                    </p:set>
                                    <p:animEffect transition="in" filter="diamond(in)">
                                      <p:cBhvr>
                                        <p:cTn id="7" dur="2000"/>
                                        <p:tgtEl>
                                          <p:spTgt spid="29901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299022"/>
                                        </p:tgtEl>
                                        <p:attrNameLst>
                                          <p:attrName>style.visibility</p:attrName>
                                        </p:attrNameLst>
                                      </p:cBhvr>
                                      <p:to>
                                        <p:strVal val="visible"/>
                                      </p:to>
                                    </p:set>
                                    <p:animEffect transition="in" filter="circle(in)">
                                      <p:cBhvr>
                                        <p:cTn id="12" dur="2000"/>
                                        <p:tgtEl>
                                          <p:spTgt spid="2990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299017">
                                            <p:txEl>
                                              <p:pRg st="4" end="4"/>
                                            </p:txEl>
                                          </p:spTgt>
                                        </p:tgtEl>
                                        <p:attrNameLst>
                                          <p:attrName>style.visibility</p:attrName>
                                        </p:attrNameLst>
                                      </p:cBhvr>
                                      <p:to>
                                        <p:strVal val="visible"/>
                                      </p:to>
                                    </p:set>
                                    <p:animEffect transition="in" filter="circle(in)">
                                      <p:cBhvr>
                                        <p:cTn id="17" dur="2000"/>
                                        <p:tgtEl>
                                          <p:spTgt spid="29901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99023"/>
                                        </p:tgtEl>
                                        <p:attrNameLst>
                                          <p:attrName>style.visibility</p:attrName>
                                        </p:attrNameLst>
                                      </p:cBhvr>
                                      <p:to>
                                        <p:strVal val="visible"/>
                                      </p:to>
                                    </p:set>
                                    <p:animEffect transition="in" filter="blinds(horizontal)">
                                      <p:cBhvr>
                                        <p:cTn id="22" dur="500"/>
                                        <p:tgtEl>
                                          <p:spTgt spid="299023"/>
                                        </p:tgtEl>
                                      </p:cBhvr>
                                    </p:animEffect>
                                  </p:childTnLst>
                                </p:cTn>
                              </p:par>
                            </p:childTnLst>
                          </p:cTn>
                        </p:par>
                        <p:par>
                          <p:cTn id="23" fill="hold" nodeType="afterGroup">
                            <p:stCondLst>
                              <p:cond delay="500"/>
                            </p:stCondLst>
                            <p:childTnLst>
                              <p:par>
                                <p:cTn id="24" presetID="3" presetClass="exit" presetSubtype="10" fill="hold" nodeType="afterEffect">
                                  <p:stCondLst>
                                    <p:cond delay="0"/>
                                  </p:stCondLst>
                                  <p:childTnLst>
                                    <p:animEffect transition="out" filter="blinds(horizontal)">
                                      <p:cBhvr>
                                        <p:cTn id="25" dur="500"/>
                                        <p:tgtEl>
                                          <p:spTgt spid="299013"/>
                                        </p:tgtEl>
                                      </p:cBhvr>
                                    </p:animEffect>
                                    <p:set>
                                      <p:cBhvr>
                                        <p:cTn id="26" dur="1" fill="hold">
                                          <p:stCondLst>
                                            <p:cond delay="499"/>
                                          </p:stCondLst>
                                        </p:cTn>
                                        <p:tgtEl>
                                          <p:spTgt spid="29901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299024"/>
                                        </p:tgtEl>
                                        <p:attrNameLst>
                                          <p:attrName>style.visibility</p:attrName>
                                        </p:attrNameLst>
                                      </p:cBhvr>
                                      <p:to>
                                        <p:strVal val="visible"/>
                                      </p:to>
                                    </p:set>
                                    <p:animEffect transition="in" filter="diamond(in)">
                                      <p:cBhvr>
                                        <p:cTn id="31" dur="2000"/>
                                        <p:tgtEl>
                                          <p:spTgt spid="29902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299025"/>
                                        </p:tgtEl>
                                        <p:attrNameLst>
                                          <p:attrName>style.visibility</p:attrName>
                                        </p:attrNameLst>
                                      </p:cBhvr>
                                      <p:to>
                                        <p:strVal val="visible"/>
                                      </p:to>
                                    </p:set>
                                    <p:animEffect transition="in" filter="blinds(horizontal)">
                                      <p:cBhvr>
                                        <p:cTn id="36" dur="500"/>
                                        <p:tgtEl>
                                          <p:spTgt spid="299025"/>
                                        </p:tgtEl>
                                      </p:cBhvr>
                                    </p:animEffect>
                                  </p:childTnLst>
                                </p:cTn>
                              </p:par>
                            </p:childTnLst>
                          </p:cTn>
                        </p:par>
                        <p:par>
                          <p:cTn id="37" fill="hold" nodeType="afterGroup">
                            <p:stCondLst>
                              <p:cond delay="500"/>
                            </p:stCondLst>
                            <p:childTnLst>
                              <p:par>
                                <p:cTn id="38" presetID="3" presetClass="entr" presetSubtype="10" fill="hold" nodeType="afterEffect">
                                  <p:stCondLst>
                                    <p:cond delay="0"/>
                                  </p:stCondLst>
                                  <p:childTnLst>
                                    <p:set>
                                      <p:cBhvr>
                                        <p:cTn id="39" dur="1" fill="hold">
                                          <p:stCondLst>
                                            <p:cond delay="0"/>
                                          </p:stCondLst>
                                        </p:cTn>
                                        <p:tgtEl>
                                          <p:spTgt spid="299026"/>
                                        </p:tgtEl>
                                        <p:attrNameLst>
                                          <p:attrName>style.visibility</p:attrName>
                                        </p:attrNameLst>
                                      </p:cBhvr>
                                      <p:to>
                                        <p:strVal val="visible"/>
                                      </p:to>
                                    </p:set>
                                    <p:animEffect transition="in" filter="blinds(horizontal)">
                                      <p:cBhvr>
                                        <p:cTn id="40" dur="500"/>
                                        <p:tgtEl>
                                          <p:spTgt spid="299026"/>
                                        </p:tgtEl>
                                      </p:cBhvr>
                                    </p:animEffect>
                                  </p:childTnLst>
                                </p:cTn>
                              </p:par>
                            </p:childTnLst>
                          </p:cTn>
                        </p:par>
                        <p:par>
                          <p:cTn id="41" fill="hold" nodeType="afterGroup">
                            <p:stCondLst>
                              <p:cond delay="1000"/>
                            </p:stCondLst>
                            <p:childTnLst>
                              <p:par>
                                <p:cTn id="42" presetID="3" presetClass="entr" presetSubtype="10" fill="hold" nodeType="afterEffect">
                                  <p:stCondLst>
                                    <p:cond delay="0"/>
                                  </p:stCondLst>
                                  <p:childTnLst>
                                    <p:set>
                                      <p:cBhvr>
                                        <p:cTn id="43" dur="1" fill="hold">
                                          <p:stCondLst>
                                            <p:cond delay="0"/>
                                          </p:stCondLst>
                                        </p:cTn>
                                        <p:tgtEl>
                                          <p:spTgt spid="299028"/>
                                        </p:tgtEl>
                                        <p:attrNameLst>
                                          <p:attrName>style.visibility</p:attrName>
                                        </p:attrNameLst>
                                      </p:cBhvr>
                                      <p:to>
                                        <p:strVal val="visible"/>
                                      </p:to>
                                    </p:set>
                                    <p:animEffect transition="in" filter="blinds(horizontal)">
                                      <p:cBhvr>
                                        <p:cTn id="44" dur="500"/>
                                        <p:tgtEl>
                                          <p:spTgt spid="299028"/>
                                        </p:tgtEl>
                                      </p:cBhvr>
                                    </p:animEffect>
                                  </p:childTnLst>
                                </p:cTn>
                              </p:par>
                            </p:childTnLst>
                          </p:cTn>
                        </p:par>
                        <p:par>
                          <p:cTn id="45" fill="hold" nodeType="afterGroup">
                            <p:stCondLst>
                              <p:cond delay="1500"/>
                            </p:stCondLst>
                            <p:childTnLst>
                              <p:par>
                                <p:cTn id="46" presetID="3" presetClass="entr" presetSubtype="10" fill="hold" nodeType="afterEffect">
                                  <p:stCondLst>
                                    <p:cond delay="0"/>
                                  </p:stCondLst>
                                  <p:childTnLst>
                                    <p:set>
                                      <p:cBhvr>
                                        <p:cTn id="47" dur="1" fill="hold">
                                          <p:stCondLst>
                                            <p:cond delay="0"/>
                                          </p:stCondLst>
                                        </p:cTn>
                                        <p:tgtEl>
                                          <p:spTgt spid="299031"/>
                                        </p:tgtEl>
                                        <p:attrNameLst>
                                          <p:attrName>style.visibility</p:attrName>
                                        </p:attrNameLst>
                                      </p:cBhvr>
                                      <p:to>
                                        <p:strVal val="visible"/>
                                      </p:to>
                                    </p:set>
                                    <p:animEffect transition="in" filter="blinds(horizontal)">
                                      <p:cBhvr>
                                        <p:cTn id="48" dur="500"/>
                                        <p:tgtEl>
                                          <p:spTgt spid="299031"/>
                                        </p:tgtEl>
                                      </p:cBhvr>
                                    </p:animEffect>
                                  </p:childTnLst>
                                </p:cTn>
                              </p:par>
                            </p:childTnLst>
                          </p:cTn>
                        </p:par>
                        <p:par>
                          <p:cTn id="49" fill="hold" nodeType="afterGroup">
                            <p:stCondLst>
                              <p:cond delay="2000"/>
                            </p:stCondLst>
                            <p:childTnLst>
                              <p:par>
                                <p:cTn id="50" presetID="3" presetClass="entr" presetSubtype="10" fill="hold" nodeType="afterEffect">
                                  <p:stCondLst>
                                    <p:cond delay="0"/>
                                  </p:stCondLst>
                                  <p:childTnLst>
                                    <p:set>
                                      <p:cBhvr>
                                        <p:cTn id="51" dur="1" fill="hold">
                                          <p:stCondLst>
                                            <p:cond delay="0"/>
                                          </p:stCondLst>
                                        </p:cTn>
                                        <p:tgtEl>
                                          <p:spTgt spid="299032"/>
                                        </p:tgtEl>
                                        <p:attrNameLst>
                                          <p:attrName>style.visibility</p:attrName>
                                        </p:attrNameLst>
                                      </p:cBhvr>
                                      <p:to>
                                        <p:strVal val="visible"/>
                                      </p:to>
                                    </p:set>
                                    <p:animEffect transition="in" filter="blinds(horizontal)">
                                      <p:cBhvr>
                                        <p:cTn id="52" dur="500"/>
                                        <p:tgtEl>
                                          <p:spTgt spid="299032"/>
                                        </p:tgtEl>
                                      </p:cBhvr>
                                    </p:animEffect>
                                  </p:childTnLst>
                                </p:cTn>
                              </p:par>
                            </p:childTnLst>
                          </p:cTn>
                        </p:par>
                        <p:par>
                          <p:cTn id="53" fill="hold" nodeType="afterGroup">
                            <p:stCondLst>
                              <p:cond delay="2500"/>
                            </p:stCondLst>
                            <p:childTnLst>
                              <p:par>
                                <p:cTn id="54" presetID="3" presetClass="entr" presetSubtype="10" fill="hold" nodeType="afterEffect">
                                  <p:stCondLst>
                                    <p:cond delay="0"/>
                                  </p:stCondLst>
                                  <p:childTnLst>
                                    <p:set>
                                      <p:cBhvr>
                                        <p:cTn id="55" dur="1" fill="hold">
                                          <p:stCondLst>
                                            <p:cond delay="0"/>
                                          </p:stCondLst>
                                        </p:cTn>
                                        <p:tgtEl>
                                          <p:spTgt spid="299027"/>
                                        </p:tgtEl>
                                        <p:attrNameLst>
                                          <p:attrName>style.visibility</p:attrName>
                                        </p:attrNameLst>
                                      </p:cBhvr>
                                      <p:to>
                                        <p:strVal val="visible"/>
                                      </p:to>
                                    </p:set>
                                    <p:animEffect transition="in" filter="blinds(horizontal)">
                                      <p:cBhvr>
                                        <p:cTn id="56" dur="500"/>
                                        <p:tgtEl>
                                          <p:spTgt spid="299027"/>
                                        </p:tgtEl>
                                      </p:cBhvr>
                                    </p:animEffect>
                                  </p:childTnLst>
                                </p:cTn>
                              </p:par>
                            </p:childTnLst>
                          </p:cTn>
                        </p:par>
                        <p:par>
                          <p:cTn id="57" fill="hold" nodeType="afterGroup">
                            <p:stCondLst>
                              <p:cond delay="3000"/>
                            </p:stCondLst>
                            <p:childTnLst>
                              <p:par>
                                <p:cTn id="58" presetID="3" presetClass="entr" presetSubtype="10" fill="hold" nodeType="afterEffect">
                                  <p:stCondLst>
                                    <p:cond delay="0"/>
                                  </p:stCondLst>
                                  <p:childTnLst>
                                    <p:set>
                                      <p:cBhvr>
                                        <p:cTn id="59" dur="1" fill="hold">
                                          <p:stCondLst>
                                            <p:cond delay="0"/>
                                          </p:stCondLst>
                                        </p:cTn>
                                        <p:tgtEl>
                                          <p:spTgt spid="299029"/>
                                        </p:tgtEl>
                                        <p:attrNameLst>
                                          <p:attrName>style.visibility</p:attrName>
                                        </p:attrNameLst>
                                      </p:cBhvr>
                                      <p:to>
                                        <p:strVal val="visible"/>
                                      </p:to>
                                    </p:set>
                                    <p:animEffect transition="in" filter="blinds(horizontal)">
                                      <p:cBhvr>
                                        <p:cTn id="60" dur="500"/>
                                        <p:tgtEl>
                                          <p:spTgt spid="299029"/>
                                        </p:tgtEl>
                                      </p:cBhvr>
                                    </p:animEffect>
                                  </p:childTnLst>
                                </p:cTn>
                              </p:par>
                            </p:childTnLst>
                          </p:cTn>
                        </p:par>
                        <p:par>
                          <p:cTn id="61" fill="hold" nodeType="afterGroup">
                            <p:stCondLst>
                              <p:cond delay="3500"/>
                            </p:stCondLst>
                            <p:childTnLst>
                              <p:par>
                                <p:cTn id="62" presetID="3" presetClass="entr" presetSubtype="10" fill="hold" nodeType="afterEffect">
                                  <p:stCondLst>
                                    <p:cond delay="0"/>
                                  </p:stCondLst>
                                  <p:childTnLst>
                                    <p:set>
                                      <p:cBhvr>
                                        <p:cTn id="63" dur="1" fill="hold">
                                          <p:stCondLst>
                                            <p:cond delay="0"/>
                                          </p:stCondLst>
                                        </p:cTn>
                                        <p:tgtEl>
                                          <p:spTgt spid="299030"/>
                                        </p:tgtEl>
                                        <p:attrNameLst>
                                          <p:attrName>style.visibility</p:attrName>
                                        </p:attrNameLst>
                                      </p:cBhvr>
                                      <p:to>
                                        <p:strVal val="visible"/>
                                      </p:to>
                                    </p:set>
                                    <p:animEffect transition="in" filter="blinds(horizontal)">
                                      <p:cBhvr>
                                        <p:cTn id="64" dur="500"/>
                                        <p:tgtEl>
                                          <p:spTgt spid="299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D333116-8EEC-45CF-BFD6-D14A31E6BBF1}" type="datetime1">
              <a:rPr lang="en-US" altLang="en-US" sz="1000" smtClean="0">
                <a:latin typeface="Arial" charset="0"/>
              </a:rPr>
              <a:pPr/>
              <a:t>1/10/2023</a:t>
            </a:fld>
            <a:endParaRPr lang="en-US" altLang="en-US" sz="1000" smtClean="0">
              <a:latin typeface="Arial" charset="0"/>
            </a:endParaRPr>
          </a:p>
        </p:txBody>
      </p:sp>
      <p:sp>
        <p:nvSpPr>
          <p:cNvPr id="49155"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0B0ACFB-1F51-4274-824C-14DDE1F9F496}" type="slidenum">
              <a:rPr lang="en-US" altLang="en-US" sz="1000">
                <a:latin typeface="Arial" charset="0"/>
              </a:rPr>
              <a:pPr/>
              <a:t>46</a:t>
            </a:fld>
            <a:endParaRPr lang="en-US" altLang="en-US" sz="1000">
              <a:latin typeface="Arial" charset="0"/>
            </a:endParaRPr>
          </a:p>
        </p:txBody>
      </p:sp>
      <p:sp>
        <p:nvSpPr>
          <p:cNvPr id="300034"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49157" name="Rectangle 7"/>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49158"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50" y="1409700"/>
            <a:ext cx="5348288"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838" y="1390650"/>
            <a:ext cx="2043112"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6457952-86DB-46A2-8C12-E15FB0340263}" type="datetime1">
              <a:rPr lang="en-US" altLang="en-US" sz="1000" smtClean="0">
                <a:latin typeface="Arial" charset="0"/>
              </a:rPr>
              <a:pPr/>
              <a:t>1/10/2023</a:t>
            </a:fld>
            <a:endParaRPr lang="en-US" altLang="en-US" sz="1000" smtClean="0">
              <a:latin typeface="Arial" charset="0"/>
            </a:endParaRPr>
          </a:p>
        </p:txBody>
      </p:sp>
      <p:sp>
        <p:nvSpPr>
          <p:cNvPr id="50179"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54892F7-3E9A-4D6B-AEB5-67570A3E060A}" type="slidenum">
              <a:rPr lang="en-US" altLang="en-US" sz="1000">
                <a:latin typeface="Arial" charset="0"/>
              </a:rPr>
              <a:pPr/>
              <a:t>47</a:t>
            </a:fld>
            <a:endParaRPr lang="en-US" altLang="en-US" sz="1000">
              <a:latin typeface="Arial" charset="0"/>
            </a:endParaRPr>
          </a:p>
        </p:txBody>
      </p:sp>
      <p:sp>
        <p:nvSpPr>
          <p:cNvPr id="301058"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0181" name="Rectangle 5"/>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000"/>
              <a:t>    Obtain the scaled histogram-equalized values,</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Char char="►"/>
            </a:pPr>
            <a:endParaRPr lang="en-US" altLang="en-US" sz="2000"/>
          </a:p>
          <a:p>
            <a:pPr marL="342900" indent="-342900" eaLnBrk="1" hangingPunct="1">
              <a:spcBef>
                <a:spcPct val="20000"/>
              </a:spcBef>
              <a:buClr>
                <a:schemeClr val="hlink"/>
              </a:buClr>
              <a:buSzPct val="80000"/>
              <a:buFont typeface="Arial" charset="0"/>
              <a:buChar char="►"/>
            </a:pPr>
            <a:endParaRPr lang="en-US" altLang="en-US" sz="2000"/>
          </a:p>
          <a:p>
            <a:pPr marL="342900" indent="-342900" eaLnBrk="1" hangingPunct="1">
              <a:spcBef>
                <a:spcPct val="20000"/>
              </a:spcBef>
              <a:buClr>
                <a:schemeClr val="hlink"/>
              </a:buClr>
              <a:buSzPct val="80000"/>
              <a:buFont typeface="Arial" charset="0"/>
              <a:buNone/>
            </a:pPr>
            <a:r>
              <a:rPr lang="en-US" altLang="en-US" sz="2000"/>
              <a:t>    Compute all the values of the transformation function G,</a:t>
            </a:r>
          </a:p>
          <a:p>
            <a:pPr marL="342900" indent="-342900" eaLnBrk="1" hangingPunct="1">
              <a:spcBef>
                <a:spcPct val="20000"/>
              </a:spcBef>
              <a:buClr>
                <a:schemeClr val="hlink"/>
              </a:buClr>
              <a:buSzPct val="80000"/>
              <a:buFont typeface="Arial" charset="0"/>
              <a:buNone/>
            </a:pPr>
            <a:endParaRPr lang="en-US" altLang="en-US" sz="2000"/>
          </a:p>
        </p:txBody>
      </p:sp>
      <p:sp>
        <p:nvSpPr>
          <p:cNvPr id="50182" name="Rectangle 7"/>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50183" name="Object 9"/>
          <p:cNvGraphicFramePr>
            <a:graphicFrameLocks noChangeAspect="1"/>
          </p:cNvGraphicFramePr>
          <p:nvPr/>
        </p:nvGraphicFramePr>
        <p:xfrm>
          <a:off x="2101850" y="2135188"/>
          <a:ext cx="4022725" cy="922337"/>
        </p:xfrm>
        <a:graphic>
          <a:graphicData uri="http://schemas.openxmlformats.org/presentationml/2006/ole">
            <mc:AlternateContent xmlns:mc="http://schemas.openxmlformats.org/markup-compatibility/2006">
              <mc:Choice xmlns:v="urn:schemas-microsoft-com:vml" Requires="v">
                <p:oleObj spid="_x0000_s50235" name="Equation" r:id="rId3" imgW="1993900" imgH="457200" progId="Equation.DSMT4">
                  <p:embed/>
                </p:oleObj>
              </mc:Choice>
              <mc:Fallback>
                <p:oleObj name="Equation" r:id="rId3" imgW="1993900" imgH="4572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850" y="2135188"/>
                        <a:ext cx="4022725" cy="922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4" name="Object 10"/>
          <p:cNvGraphicFramePr>
            <a:graphicFrameLocks noChangeAspect="1"/>
          </p:cNvGraphicFramePr>
          <p:nvPr/>
        </p:nvGraphicFramePr>
        <p:xfrm>
          <a:off x="1182688" y="3424238"/>
          <a:ext cx="2717800" cy="749300"/>
        </p:xfrm>
        <a:graphic>
          <a:graphicData uri="http://schemas.openxmlformats.org/presentationml/2006/ole">
            <mc:AlternateContent xmlns:mc="http://schemas.openxmlformats.org/markup-compatibility/2006">
              <mc:Choice xmlns:v="urn:schemas-microsoft-com:vml" Requires="v">
                <p:oleObj spid="_x0000_s50236" name="Equation" r:id="rId5" imgW="1612900" imgH="444500" progId="Equation.DSMT4">
                  <p:embed/>
                </p:oleObj>
              </mc:Choice>
              <mc:Fallback>
                <p:oleObj name="Equation" r:id="rId5" imgW="1612900" imgH="44450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688" y="3424238"/>
                        <a:ext cx="27178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11"/>
          <p:cNvGraphicFramePr>
            <a:graphicFrameLocks noChangeAspect="1"/>
          </p:cNvGraphicFramePr>
          <p:nvPr/>
        </p:nvGraphicFramePr>
        <p:xfrm>
          <a:off x="1130300" y="4318000"/>
          <a:ext cx="5075238" cy="1609725"/>
        </p:xfrm>
        <a:graphic>
          <a:graphicData uri="http://schemas.openxmlformats.org/presentationml/2006/ole">
            <mc:AlternateContent xmlns:mc="http://schemas.openxmlformats.org/markup-compatibility/2006">
              <mc:Choice xmlns:v="urn:schemas-microsoft-com:vml" Requires="v">
                <p:oleObj spid="_x0000_s50237" name="Equation" r:id="rId7" imgW="2882900" imgH="914400" progId="Equation.DSMT4">
                  <p:embed/>
                </p:oleObj>
              </mc:Choice>
              <mc:Fallback>
                <p:oleObj name="Equation" r:id="rId7" imgW="2882900" imgH="9144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0300" y="4318000"/>
                        <a:ext cx="5075238" cy="160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6" name="Object 12"/>
          <p:cNvGraphicFramePr>
            <a:graphicFrameLocks noChangeAspect="1"/>
          </p:cNvGraphicFramePr>
          <p:nvPr/>
        </p:nvGraphicFramePr>
        <p:xfrm>
          <a:off x="3960813" y="3587750"/>
          <a:ext cx="619125" cy="360363"/>
        </p:xfrm>
        <a:graphic>
          <a:graphicData uri="http://schemas.openxmlformats.org/presentationml/2006/ole">
            <mc:AlternateContent xmlns:mc="http://schemas.openxmlformats.org/markup-compatibility/2006">
              <mc:Choice xmlns:v="urn:schemas-microsoft-com:vml" Requires="v">
                <p:oleObj spid="_x0000_s50238" name="Equation" r:id="rId9" imgW="304404" imgH="177569" progId="Equation.DSMT4">
                  <p:embed/>
                </p:oleObj>
              </mc:Choice>
              <mc:Fallback>
                <p:oleObj name="Equation" r:id="rId9" imgW="304404" imgH="177569"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813" y="3587750"/>
                        <a:ext cx="619125"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7" name="Object 13"/>
          <p:cNvGraphicFramePr>
            <a:graphicFrameLocks noChangeAspect="1"/>
          </p:cNvGraphicFramePr>
          <p:nvPr/>
        </p:nvGraphicFramePr>
        <p:xfrm>
          <a:off x="2779713" y="4341813"/>
          <a:ext cx="576262" cy="336550"/>
        </p:xfrm>
        <a:graphic>
          <a:graphicData uri="http://schemas.openxmlformats.org/presentationml/2006/ole">
            <mc:AlternateContent xmlns:mc="http://schemas.openxmlformats.org/markup-compatibility/2006">
              <mc:Choice xmlns:v="urn:schemas-microsoft-com:vml" Requires="v">
                <p:oleObj spid="_x0000_s50239" name="Equation" r:id="rId11" imgW="304404" imgH="177569" progId="Equation.DSMT4">
                  <p:embed/>
                </p:oleObj>
              </mc:Choice>
              <mc:Fallback>
                <p:oleObj name="Equation" r:id="rId11" imgW="304404" imgH="177569"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9713" y="4341813"/>
                        <a:ext cx="57626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8" name="Object 14"/>
          <p:cNvGraphicFramePr>
            <a:graphicFrameLocks noChangeAspect="1"/>
          </p:cNvGraphicFramePr>
          <p:nvPr/>
        </p:nvGraphicFramePr>
        <p:xfrm>
          <a:off x="5575300" y="4287838"/>
          <a:ext cx="628650" cy="366712"/>
        </p:xfrm>
        <a:graphic>
          <a:graphicData uri="http://schemas.openxmlformats.org/presentationml/2006/ole">
            <mc:AlternateContent xmlns:mc="http://schemas.openxmlformats.org/markup-compatibility/2006">
              <mc:Choice xmlns:v="urn:schemas-microsoft-com:vml" Requires="v">
                <p:oleObj spid="_x0000_s50240" name="Equation" r:id="rId13" imgW="304404" imgH="177569" progId="Equation.DSMT4">
                  <p:embed/>
                </p:oleObj>
              </mc:Choice>
              <mc:Fallback>
                <p:oleObj name="Equation" r:id="rId13" imgW="304404" imgH="177569" progId="Equation.DSMT4">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75300" y="4287838"/>
                        <a:ext cx="6286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9" name="Object 15"/>
          <p:cNvGraphicFramePr>
            <a:graphicFrameLocks noChangeAspect="1"/>
          </p:cNvGraphicFramePr>
          <p:nvPr/>
        </p:nvGraphicFramePr>
        <p:xfrm>
          <a:off x="2725738" y="4689475"/>
          <a:ext cx="569912" cy="361950"/>
        </p:xfrm>
        <a:graphic>
          <a:graphicData uri="http://schemas.openxmlformats.org/presentationml/2006/ole">
            <mc:AlternateContent xmlns:mc="http://schemas.openxmlformats.org/markup-compatibility/2006">
              <mc:Choice xmlns:v="urn:schemas-microsoft-com:vml" Requires="v">
                <p:oleObj spid="_x0000_s50241" name="Equation" r:id="rId15" imgW="279158" imgH="177646" progId="Equation.DSMT4">
                  <p:embed/>
                </p:oleObj>
              </mc:Choice>
              <mc:Fallback>
                <p:oleObj name="Equation" r:id="rId15" imgW="279158" imgH="177646" progId="Equation.DSMT4">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5738" y="4689475"/>
                        <a:ext cx="56991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0" name="Object 16"/>
          <p:cNvGraphicFramePr>
            <a:graphicFrameLocks noChangeAspect="1"/>
          </p:cNvGraphicFramePr>
          <p:nvPr/>
        </p:nvGraphicFramePr>
        <p:xfrm>
          <a:off x="5603875" y="4702175"/>
          <a:ext cx="601663" cy="350838"/>
        </p:xfrm>
        <a:graphic>
          <a:graphicData uri="http://schemas.openxmlformats.org/presentationml/2006/ole">
            <mc:AlternateContent xmlns:mc="http://schemas.openxmlformats.org/markup-compatibility/2006">
              <mc:Choice xmlns:v="urn:schemas-microsoft-com:vml" Requires="v">
                <p:oleObj spid="_x0000_s50242" name="Equation" r:id="rId17" imgW="304404" imgH="177569" progId="Equation.DSMT4">
                  <p:embed/>
                </p:oleObj>
              </mc:Choice>
              <mc:Fallback>
                <p:oleObj name="Equation" r:id="rId17" imgW="304404" imgH="177569" progId="Equation.DSMT4">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03875" y="4702175"/>
                        <a:ext cx="601663"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1" name="Object 17"/>
          <p:cNvGraphicFramePr>
            <a:graphicFrameLocks noChangeAspect="1"/>
          </p:cNvGraphicFramePr>
          <p:nvPr/>
        </p:nvGraphicFramePr>
        <p:xfrm>
          <a:off x="5646738" y="5102225"/>
          <a:ext cx="579437" cy="338138"/>
        </p:xfrm>
        <a:graphic>
          <a:graphicData uri="http://schemas.openxmlformats.org/presentationml/2006/ole">
            <mc:AlternateContent xmlns:mc="http://schemas.openxmlformats.org/markup-compatibility/2006">
              <mc:Choice xmlns:v="urn:schemas-microsoft-com:vml" Requires="v">
                <p:oleObj spid="_x0000_s50243" name="Equation" r:id="rId19" imgW="304404" imgH="177569" progId="Equation.DSMT4">
                  <p:embed/>
                </p:oleObj>
              </mc:Choice>
              <mc:Fallback>
                <p:oleObj name="Equation" r:id="rId19" imgW="304404" imgH="177569" progId="Equation.DSMT4">
                  <p:embed/>
                  <p:pic>
                    <p:nvPicPr>
                      <p:cNvPr id="0" name="Object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46738" y="5102225"/>
                        <a:ext cx="579437" cy="33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2" name="Object 18"/>
          <p:cNvGraphicFramePr>
            <a:graphicFrameLocks noChangeAspect="1"/>
          </p:cNvGraphicFramePr>
          <p:nvPr/>
        </p:nvGraphicFramePr>
        <p:xfrm>
          <a:off x="2738438" y="5087938"/>
          <a:ext cx="552450" cy="336550"/>
        </p:xfrm>
        <a:graphic>
          <a:graphicData uri="http://schemas.openxmlformats.org/presentationml/2006/ole">
            <mc:AlternateContent xmlns:mc="http://schemas.openxmlformats.org/markup-compatibility/2006">
              <mc:Choice xmlns:v="urn:schemas-microsoft-com:vml" Requires="v">
                <p:oleObj spid="_x0000_s50244" name="Equation" r:id="rId21" imgW="291847" imgH="177646" progId="Equation.DSMT4">
                  <p:embed/>
                </p:oleObj>
              </mc:Choice>
              <mc:Fallback>
                <p:oleObj name="Equation" r:id="rId21" imgW="291847" imgH="177646" progId="Equation.DSMT4">
                  <p:embed/>
                  <p:pic>
                    <p:nvPicPr>
                      <p:cNvPr id="0" name="Object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38438" y="5087938"/>
                        <a:ext cx="5524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3" name="Object 19"/>
          <p:cNvGraphicFramePr>
            <a:graphicFrameLocks noChangeAspect="1"/>
          </p:cNvGraphicFramePr>
          <p:nvPr/>
        </p:nvGraphicFramePr>
        <p:xfrm>
          <a:off x="2746375" y="5502275"/>
          <a:ext cx="604838" cy="352425"/>
        </p:xfrm>
        <a:graphic>
          <a:graphicData uri="http://schemas.openxmlformats.org/presentationml/2006/ole">
            <mc:AlternateContent xmlns:mc="http://schemas.openxmlformats.org/markup-compatibility/2006">
              <mc:Choice xmlns:v="urn:schemas-microsoft-com:vml" Requires="v">
                <p:oleObj spid="_x0000_s50245" name="Equation" r:id="rId23" imgW="304404" imgH="177569" progId="Equation.DSMT4">
                  <p:embed/>
                </p:oleObj>
              </mc:Choice>
              <mc:Fallback>
                <p:oleObj name="Equation" r:id="rId23" imgW="304404" imgH="177569" progId="Equation.DSMT4">
                  <p:embed/>
                  <p:pic>
                    <p:nvPicPr>
                      <p:cNvPr id="0" name="Object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46375" y="5502275"/>
                        <a:ext cx="6048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1076" name="Text Box 20"/>
          <p:cNvSpPr txBox="1">
            <a:spLocks noChangeArrowheads="1"/>
          </p:cNvSpPr>
          <p:nvPr/>
        </p:nvSpPr>
        <p:spPr bwMode="auto">
          <a:xfrm>
            <a:off x="3463925" y="4673600"/>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0</a:t>
            </a:r>
          </a:p>
        </p:txBody>
      </p:sp>
      <p:sp>
        <p:nvSpPr>
          <p:cNvPr id="301077" name="Text Box 21"/>
          <p:cNvSpPr txBox="1">
            <a:spLocks noChangeArrowheads="1"/>
          </p:cNvSpPr>
          <p:nvPr/>
        </p:nvSpPr>
        <p:spPr bwMode="auto">
          <a:xfrm>
            <a:off x="3444875" y="5040313"/>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2</a:t>
            </a:r>
          </a:p>
        </p:txBody>
      </p:sp>
      <p:sp>
        <p:nvSpPr>
          <p:cNvPr id="301078" name="Text Box 22"/>
          <p:cNvSpPr txBox="1">
            <a:spLocks noChangeArrowheads="1"/>
          </p:cNvSpPr>
          <p:nvPr/>
        </p:nvSpPr>
        <p:spPr bwMode="auto">
          <a:xfrm>
            <a:off x="6302375" y="5068888"/>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3</a:t>
            </a:r>
          </a:p>
        </p:txBody>
      </p:sp>
      <p:sp>
        <p:nvSpPr>
          <p:cNvPr id="301079" name="Text Box 23"/>
          <p:cNvSpPr txBox="1">
            <a:spLocks noChangeArrowheads="1"/>
          </p:cNvSpPr>
          <p:nvPr/>
        </p:nvSpPr>
        <p:spPr bwMode="auto">
          <a:xfrm>
            <a:off x="4073525" y="5440363"/>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5</a:t>
            </a:r>
          </a:p>
        </p:txBody>
      </p:sp>
      <p:sp>
        <p:nvSpPr>
          <p:cNvPr id="301080" name="Text Box 24"/>
          <p:cNvSpPr txBox="1">
            <a:spLocks noChangeArrowheads="1"/>
          </p:cNvSpPr>
          <p:nvPr/>
        </p:nvSpPr>
        <p:spPr bwMode="auto">
          <a:xfrm>
            <a:off x="4502150" y="5440363"/>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6</a:t>
            </a:r>
          </a:p>
        </p:txBody>
      </p:sp>
      <p:sp>
        <p:nvSpPr>
          <p:cNvPr id="301081" name="Text Box 25"/>
          <p:cNvSpPr txBox="1">
            <a:spLocks noChangeArrowheads="1"/>
          </p:cNvSpPr>
          <p:nvPr/>
        </p:nvSpPr>
        <p:spPr bwMode="auto">
          <a:xfrm>
            <a:off x="4973638" y="5440363"/>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7</a:t>
            </a:r>
          </a:p>
        </p:txBody>
      </p:sp>
      <p:sp>
        <p:nvSpPr>
          <p:cNvPr id="301082" name="Text Box 26"/>
          <p:cNvSpPr txBox="1">
            <a:spLocks noChangeArrowheads="1"/>
          </p:cNvSpPr>
          <p:nvPr/>
        </p:nvSpPr>
        <p:spPr bwMode="auto">
          <a:xfrm>
            <a:off x="6288088" y="4640263"/>
            <a:ext cx="512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1</a:t>
            </a:r>
          </a:p>
        </p:txBody>
      </p:sp>
      <p:sp>
        <p:nvSpPr>
          <p:cNvPr id="301083" name="Text Box 27"/>
          <p:cNvSpPr txBox="1">
            <a:spLocks noChangeArrowheads="1"/>
          </p:cNvSpPr>
          <p:nvPr/>
        </p:nvSpPr>
        <p:spPr bwMode="auto">
          <a:xfrm>
            <a:off x="3644900" y="5468938"/>
            <a:ext cx="5127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b="1">
                <a:solidFill>
                  <a:srgbClr val="000066"/>
                </a:solidFill>
              </a:rPr>
              <a:t>s</a:t>
            </a:r>
            <a:r>
              <a:rPr lang="en-US" altLang="en-US" sz="2000" b="1" baseline="-25000">
                <a:solidFill>
                  <a:srgbClr val="000066"/>
                </a:solidFill>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01076"/>
                                        </p:tgtEl>
                                        <p:attrNameLst>
                                          <p:attrName>style.visibility</p:attrName>
                                        </p:attrNameLst>
                                      </p:cBhvr>
                                      <p:to>
                                        <p:strVal val="visible"/>
                                      </p:to>
                                    </p:set>
                                    <p:animEffect transition="in" filter="diamond(in)">
                                      <p:cBhvr>
                                        <p:cTn id="7" dur="2000"/>
                                        <p:tgtEl>
                                          <p:spTgt spid="3010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01077"/>
                                        </p:tgtEl>
                                        <p:attrNameLst>
                                          <p:attrName>style.visibility</p:attrName>
                                        </p:attrNameLst>
                                      </p:cBhvr>
                                      <p:to>
                                        <p:strVal val="visible"/>
                                      </p:to>
                                    </p:set>
                                    <p:animEffect transition="in" filter="diamond(in)">
                                      <p:cBhvr>
                                        <p:cTn id="12" dur="2000"/>
                                        <p:tgtEl>
                                          <p:spTgt spid="3010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01078"/>
                                        </p:tgtEl>
                                        <p:attrNameLst>
                                          <p:attrName>style.visibility</p:attrName>
                                        </p:attrNameLst>
                                      </p:cBhvr>
                                      <p:to>
                                        <p:strVal val="visible"/>
                                      </p:to>
                                    </p:set>
                                    <p:animEffect transition="in" filter="diamond(in)">
                                      <p:cBhvr>
                                        <p:cTn id="17" dur="2000"/>
                                        <p:tgtEl>
                                          <p:spTgt spid="3010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01083"/>
                                        </p:tgtEl>
                                        <p:attrNameLst>
                                          <p:attrName>style.visibility</p:attrName>
                                        </p:attrNameLst>
                                      </p:cBhvr>
                                      <p:to>
                                        <p:strVal val="visible"/>
                                      </p:to>
                                    </p:set>
                                    <p:animEffect transition="in" filter="diamond(in)">
                                      <p:cBhvr>
                                        <p:cTn id="22" dur="2000"/>
                                        <p:tgtEl>
                                          <p:spTgt spid="3010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301079"/>
                                        </p:tgtEl>
                                        <p:attrNameLst>
                                          <p:attrName>style.visibility</p:attrName>
                                        </p:attrNameLst>
                                      </p:cBhvr>
                                      <p:to>
                                        <p:strVal val="visible"/>
                                      </p:to>
                                    </p:set>
                                    <p:animEffect transition="in" filter="diamond(in)">
                                      <p:cBhvr>
                                        <p:cTn id="27" dur="2000"/>
                                        <p:tgtEl>
                                          <p:spTgt spid="3010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301080"/>
                                        </p:tgtEl>
                                        <p:attrNameLst>
                                          <p:attrName>style.visibility</p:attrName>
                                        </p:attrNameLst>
                                      </p:cBhvr>
                                      <p:to>
                                        <p:strVal val="visible"/>
                                      </p:to>
                                    </p:set>
                                    <p:animEffect transition="in" filter="diamond(in)">
                                      <p:cBhvr>
                                        <p:cTn id="32" dur="2000"/>
                                        <p:tgtEl>
                                          <p:spTgt spid="301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301081"/>
                                        </p:tgtEl>
                                        <p:attrNameLst>
                                          <p:attrName>style.visibility</p:attrName>
                                        </p:attrNameLst>
                                      </p:cBhvr>
                                      <p:to>
                                        <p:strVal val="visible"/>
                                      </p:to>
                                    </p:set>
                                    <p:animEffect transition="in" filter="diamond(in)">
                                      <p:cBhvr>
                                        <p:cTn id="37" dur="2000"/>
                                        <p:tgtEl>
                                          <p:spTgt spid="30108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grpId="0" nodeType="clickEffect">
                                  <p:stCondLst>
                                    <p:cond delay="0"/>
                                  </p:stCondLst>
                                  <p:childTnLst>
                                    <p:set>
                                      <p:cBhvr>
                                        <p:cTn id="41" dur="1" fill="hold">
                                          <p:stCondLst>
                                            <p:cond delay="0"/>
                                          </p:stCondLst>
                                        </p:cTn>
                                        <p:tgtEl>
                                          <p:spTgt spid="301082"/>
                                        </p:tgtEl>
                                        <p:attrNameLst>
                                          <p:attrName>style.visibility</p:attrName>
                                        </p:attrNameLst>
                                      </p:cBhvr>
                                      <p:to>
                                        <p:strVal val="visible"/>
                                      </p:to>
                                    </p:set>
                                    <p:animEffect transition="in" filter="diamond(in)">
                                      <p:cBhvr>
                                        <p:cTn id="42" dur="2000"/>
                                        <p:tgtEl>
                                          <p:spTgt spid="301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76" grpId="0"/>
      <p:bldP spid="301077" grpId="0"/>
      <p:bldP spid="301078" grpId="0"/>
      <p:bldP spid="301079" grpId="0"/>
      <p:bldP spid="301080" grpId="0"/>
      <p:bldP spid="301081" grpId="0"/>
      <p:bldP spid="301082" grpId="0"/>
      <p:bldP spid="30108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9DE6EFB-4748-4C4E-8751-A16FBFCC979C}" type="datetime1">
              <a:rPr lang="en-US" altLang="en-US" sz="1000" smtClean="0">
                <a:latin typeface="Arial" charset="0"/>
              </a:rPr>
              <a:pPr/>
              <a:t>1/10/2023</a:t>
            </a:fld>
            <a:endParaRPr lang="en-US" altLang="en-US" sz="1000" smtClean="0">
              <a:latin typeface="Arial" charset="0"/>
            </a:endParaRPr>
          </a:p>
        </p:txBody>
      </p:sp>
      <p:sp>
        <p:nvSpPr>
          <p:cNvPr id="5120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C5804E8-D33F-47EC-97F4-00992262076A}" type="slidenum">
              <a:rPr lang="en-US" altLang="en-US" sz="1000">
                <a:latin typeface="Arial" charset="0"/>
              </a:rPr>
              <a:pPr/>
              <a:t>48</a:t>
            </a:fld>
            <a:endParaRPr lang="en-US" altLang="en-US" sz="1000">
              <a:latin typeface="Arial" charset="0"/>
            </a:endParaRPr>
          </a:p>
        </p:txBody>
      </p:sp>
      <p:sp>
        <p:nvSpPr>
          <p:cNvPr id="302082"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1205" name="Rectangle 5"/>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1206"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75" y="3025775"/>
            <a:ext cx="290195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1207" name="Object 27"/>
          <p:cNvGraphicFramePr>
            <a:graphicFrameLocks noGrp="1" noChangeAspect="1"/>
          </p:cNvGraphicFramePr>
          <p:nvPr>
            <p:ph idx="1"/>
          </p:nvPr>
        </p:nvGraphicFramePr>
        <p:xfrm>
          <a:off x="2152650" y="1530350"/>
          <a:ext cx="4271963" cy="979488"/>
        </p:xfrm>
        <a:graphic>
          <a:graphicData uri="http://schemas.openxmlformats.org/presentationml/2006/ole">
            <mc:AlternateContent xmlns:mc="http://schemas.openxmlformats.org/markup-compatibility/2006">
              <mc:Choice xmlns:v="urn:schemas-microsoft-com:vml" Requires="v">
                <p:oleObj spid="_x0000_s51223" name="Equation" r:id="rId4" imgW="1993900" imgH="457200" progId="Equation.DSMT4">
                  <p:embed/>
                </p:oleObj>
              </mc:Choice>
              <mc:Fallback>
                <p:oleObj name="Equation" r:id="rId4" imgW="1993900" imgH="457200" progId="Equation.DSMT4">
                  <p:embed/>
                  <p:pic>
                    <p:nvPicPr>
                      <p:cNvPr id="0"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50" y="1530350"/>
                        <a:ext cx="427196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2109" name="Object 29"/>
          <p:cNvGraphicFramePr>
            <a:graphicFrameLocks noChangeAspect="1"/>
          </p:cNvGraphicFramePr>
          <p:nvPr/>
        </p:nvGraphicFramePr>
        <p:xfrm>
          <a:off x="1947863" y="3265488"/>
          <a:ext cx="249237" cy="3603625"/>
        </p:xfrm>
        <a:graphic>
          <a:graphicData uri="http://schemas.openxmlformats.org/presentationml/2006/ole">
            <mc:AlternateContent xmlns:mc="http://schemas.openxmlformats.org/markup-compatibility/2006">
              <mc:Choice xmlns:v="urn:schemas-microsoft-com:vml" Requires="v">
                <p:oleObj spid="_x0000_s51224" name="Equation" r:id="rId6" imgW="139700" imgH="2019300" progId="Equation.DSMT4">
                  <p:embed/>
                </p:oleObj>
              </mc:Choice>
              <mc:Fallback>
                <p:oleObj name="Equation" r:id="rId6" imgW="139700" imgH="2019300" progId="Equation.DSMT4">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7863" y="3265488"/>
                        <a:ext cx="249237"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112" name="Line 32"/>
          <p:cNvSpPr>
            <a:spLocks noChangeShapeType="1"/>
          </p:cNvSpPr>
          <p:nvPr/>
        </p:nvSpPr>
        <p:spPr bwMode="auto">
          <a:xfrm>
            <a:off x="2278063" y="3903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3" name="Line 33"/>
          <p:cNvSpPr>
            <a:spLocks noChangeShapeType="1"/>
          </p:cNvSpPr>
          <p:nvPr/>
        </p:nvSpPr>
        <p:spPr bwMode="auto">
          <a:xfrm>
            <a:off x="2244725" y="4284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4" name="Line 34"/>
          <p:cNvSpPr>
            <a:spLocks noChangeShapeType="1"/>
          </p:cNvSpPr>
          <p:nvPr/>
        </p:nvSpPr>
        <p:spPr bwMode="auto">
          <a:xfrm>
            <a:off x="2259013" y="4641850"/>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5" name="Line 35"/>
          <p:cNvSpPr>
            <a:spLocks noChangeShapeType="1"/>
          </p:cNvSpPr>
          <p:nvPr/>
        </p:nvSpPr>
        <p:spPr bwMode="auto">
          <a:xfrm>
            <a:off x="2273300" y="502761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6" name="Line 36"/>
          <p:cNvSpPr>
            <a:spLocks noChangeShapeType="1"/>
          </p:cNvSpPr>
          <p:nvPr/>
        </p:nvSpPr>
        <p:spPr bwMode="auto">
          <a:xfrm>
            <a:off x="2273300" y="5427663"/>
            <a:ext cx="1190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7" name="Line 37"/>
          <p:cNvSpPr>
            <a:spLocks noChangeShapeType="1"/>
          </p:cNvSpPr>
          <p:nvPr/>
        </p:nvSpPr>
        <p:spPr bwMode="auto">
          <a:xfrm flipV="1">
            <a:off x="2220913" y="5573713"/>
            <a:ext cx="1190625" cy="3333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8" name="Line 38"/>
          <p:cNvSpPr>
            <a:spLocks noChangeShapeType="1"/>
          </p:cNvSpPr>
          <p:nvPr/>
        </p:nvSpPr>
        <p:spPr bwMode="auto">
          <a:xfrm flipV="1">
            <a:off x="2206625" y="5661025"/>
            <a:ext cx="1174750" cy="6381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2119" name="Line 39"/>
          <p:cNvSpPr>
            <a:spLocks noChangeShapeType="1"/>
          </p:cNvSpPr>
          <p:nvPr/>
        </p:nvSpPr>
        <p:spPr bwMode="auto">
          <a:xfrm flipV="1">
            <a:off x="2119313" y="5762625"/>
            <a:ext cx="1262062"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2109"/>
                                        </p:tgtEl>
                                        <p:attrNameLst>
                                          <p:attrName>style.visibility</p:attrName>
                                        </p:attrNameLst>
                                      </p:cBhvr>
                                      <p:to>
                                        <p:strVal val="visible"/>
                                      </p:to>
                                    </p:set>
                                    <p:animEffect transition="in" filter="blinds(horizontal)">
                                      <p:cBhvr>
                                        <p:cTn id="7" dur="500"/>
                                        <p:tgtEl>
                                          <p:spTgt spid="302109"/>
                                        </p:tgtEl>
                                      </p:cBhvr>
                                    </p:animEffect>
                                  </p:childTnLst>
                                </p:cTn>
                              </p:par>
                            </p:childTnLst>
                          </p:cTn>
                        </p:par>
                        <p:par>
                          <p:cTn id="8" fill="hold" nodeType="afterGroup">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02112"/>
                                        </p:tgtEl>
                                        <p:attrNameLst>
                                          <p:attrName>style.visibility</p:attrName>
                                        </p:attrNameLst>
                                      </p:cBhvr>
                                      <p:to>
                                        <p:strVal val="visible"/>
                                      </p:to>
                                    </p:set>
                                    <p:animEffect transition="in" filter="checkerboard(across)">
                                      <p:cBhvr>
                                        <p:cTn id="11" dur="500"/>
                                        <p:tgtEl>
                                          <p:spTgt spid="30211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302113"/>
                                        </p:tgtEl>
                                        <p:attrNameLst>
                                          <p:attrName>style.visibility</p:attrName>
                                        </p:attrNameLst>
                                      </p:cBhvr>
                                      <p:to>
                                        <p:strVal val="visible"/>
                                      </p:to>
                                    </p:set>
                                    <p:animEffect transition="in" filter="checkerboard(across)">
                                      <p:cBhvr>
                                        <p:cTn id="14" dur="500"/>
                                        <p:tgtEl>
                                          <p:spTgt spid="302113"/>
                                        </p:tgtEl>
                                      </p:cBhvr>
                                    </p:animEffect>
                                  </p:childTnLst>
                                </p:cTn>
                              </p:par>
                              <p:par>
                                <p:cTn id="15" presetID="5" presetClass="entr" presetSubtype="10" fill="hold" grpId="0" nodeType="withEffect">
                                  <p:stCondLst>
                                    <p:cond delay="0"/>
                                  </p:stCondLst>
                                  <p:childTnLst>
                                    <p:set>
                                      <p:cBhvr>
                                        <p:cTn id="16" dur="1" fill="hold">
                                          <p:stCondLst>
                                            <p:cond delay="0"/>
                                          </p:stCondLst>
                                        </p:cTn>
                                        <p:tgtEl>
                                          <p:spTgt spid="302114"/>
                                        </p:tgtEl>
                                        <p:attrNameLst>
                                          <p:attrName>style.visibility</p:attrName>
                                        </p:attrNameLst>
                                      </p:cBhvr>
                                      <p:to>
                                        <p:strVal val="visible"/>
                                      </p:to>
                                    </p:set>
                                    <p:animEffect transition="in" filter="checkerboard(across)">
                                      <p:cBhvr>
                                        <p:cTn id="17" dur="500"/>
                                        <p:tgtEl>
                                          <p:spTgt spid="302114"/>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302115"/>
                                        </p:tgtEl>
                                        <p:attrNameLst>
                                          <p:attrName>style.visibility</p:attrName>
                                        </p:attrNameLst>
                                      </p:cBhvr>
                                      <p:to>
                                        <p:strVal val="visible"/>
                                      </p:to>
                                    </p:set>
                                    <p:animEffect transition="in" filter="checkerboard(across)">
                                      <p:cBhvr>
                                        <p:cTn id="20" dur="500"/>
                                        <p:tgtEl>
                                          <p:spTgt spid="302115"/>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302116"/>
                                        </p:tgtEl>
                                        <p:attrNameLst>
                                          <p:attrName>style.visibility</p:attrName>
                                        </p:attrNameLst>
                                      </p:cBhvr>
                                      <p:to>
                                        <p:strVal val="visible"/>
                                      </p:to>
                                    </p:set>
                                    <p:animEffect transition="in" filter="checkerboard(across)">
                                      <p:cBhvr>
                                        <p:cTn id="23" dur="500"/>
                                        <p:tgtEl>
                                          <p:spTgt spid="302116"/>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302117"/>
                                        </p:tgtEl>
                                        <p:attrNameLst>
                                          <p:attrName>style.visibility</p:attrName>
                                        </p:attrNameLst>
                                      </p:cBhvr>
                                      <p:to>
                                        <p:strVal val="visible"/>
                                      </p:to>
                                    </p:set>
                                    <p:animEffect transition="in" filter="checkerboard(across)">
                                      <p:cBhvr>
                                        <p:cTn id="26" dur="500"/>
                                        <p:tgtEl>
                                          <p:spTgt spid="302117"/>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302118"/>
                                        </p:tgtEl>
                                        <p:attrNameLst>
                                          <p:attrName>style.visibility</p:attrName>
                                        </p:attrNameLst>
                                      </p:cBhvr>
                                      <p:to>
                                        <p:strVal val="visible"/>
                                      </p:to>
                                    </p:set>
                                    <p:animEffect transition="in" filter="checkerboard(across)">
                                      <p:cBhvr>
                                        <p:cTn id="29" dur="500"/>
                                        <p:tgtEl>
                                          <p:spTgt spid="302118"/>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302119"/>
                                        </p:tgtEl>
                                        <p:attrNameLst>
                                          <p:attrName>style.visibility</p:attrName>
                                        </p:attrNameLst>
                                      </p:cBhvr>
                                      <p:to>
                                        <p:strVal val="visible"/>
                                      </p:to>
                                    </p:set>
                                    <p:animEffect transition="in" filter="checkerboard(across)">
                                      <p:cBhvr>
                                        <p:cTn id="32" dur="500"/>
                                        <p:tgtEl>
                                          <p:spTgt spid="302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112" grpId="0" animBg="1"/>
      <p:bldP spid="302113" grpId="0" animBg="1"/>
      <p:bldP spid="302114" grpId="0" animBg="1"/>
      <p:bldP spid="302115" grpId="0" animBg="1"/>
      <p:bldP spid="302116" grpId="0" animBg="1"/>
      <p:bldP spid="302117" grpId="0" animBg="1"/>
      <p:bldP spid="302118" grpId="0" animBg="1"/>
      <p:bldP spid="3021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BEE522D-21C9-44D2-90A1-4B6DBD73AEC4}" type="datetime1">
              <a:rPr lang="en-US" altLang="en-US" sz="1000" smtClean="0">
                <a:latin typeface="Arial" charset="0"/>
              </a:rPr>
              <a:pPr/>
              <a:t>1/10/2023</a:t>
            </a:fld>
            <a:endParaRPr lang="en-US" altLang="en-US" sz="1000" smtClean="0">
              <a:latin typeface="Arial" charset="0"/>
            </a:endParaRPr>
          </a:p>
        </p:txBody>
      </p:sp>
      <p:sp>
        <p:nvSpPr>
          <p:cNvPr id="5222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435AD77-57C2-47AF-B9F4-86B6C8E98799}" type="slidenum">
              <a:rPr lang="en-US" altLang="en-US" sz="1000">
                <a:latin typeface="Arial" charset="0"/>
              </a:rPr>
              <a:pPr/>
              <a:t>49</a:t>
            </a:fld>
            <a:endParaRPr lang="en-US" altLang="en-US" sz="1000">
              <a:latin typeface="Arial" charset="0"/>
            </a:endParaRPr>
          </a:p>
        </p:txBody>
      </p:sp>
      <p:sp>
        <p:nvSpPr>
          <p:cNvPr id="304130"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2229"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52230" name="Object 17"/>
          <p:cNvGraphicFramePr>
            <a:graphicFrameLocks noChangeAspect="1"/>
          </p:cNvGraphicFramePr>
          <p:nvPr/>
        </p:nvGraphicFramePr>
        <p:xfrm>
          <a:off x="3968750" y="1223963"/>
          <a:ext cx="1174750" cy="4822825"/>
        </p:xfrm>
        <a:graphic>
          <a:graphicData uri="http://schemas.openxmlformats.org/presentationml/2006/ole">
            <mc:AlternateContent xmlns:mc="http://schemas.openxmlformats.org/markup-compatibility/2006">
              <mc:Choice xmlns:v="urn:schemas-microsoft-com:vml" Requires="v">
                <p:oleObj spid="_x0000_s52234" name="Equation" r:id="rId3" imgW="495300" imgH="2032000" progId="Equation.DSMT4">
                  <p:embed/>
                </p:oleObj>
              </mc:Choice>
              <mc:Fallback>
                <p:oleObj name="Equation" r:id="rId3" imgW="495300" imgH="2032000" progId="Equation.DSMT4">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0" y="1223963"/>
                        <a:ext cx="1174750" cy="482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B9A7134-91EB-4CE9-96DF-8BE96B4E9015}" type="datetime1">
              <a:rPr lang="en-US" altLang="en-US" sz="1000" smtClean="0">
                <a:latin typeface="Arial" charset="0"/>
              </a:rPr>
              <a:pPr/>
              <a:t>1/10/2023</a:t>
            </a:fld>
            <a:endParaRPr lang="en-US" altLang="en-US" sz="1000" smtClean="0">
              <a:latin typeface="Arial" charset="0"/>
            </a:endParaRPr>
          </a:p>
        </p:txBody>
      </p:sp>
      <p:sp>
        <p:nvSpPr>
          <p:cNvPr id="717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E13B94A-A120-4FA6-9560-2C54A2CE7200}" type="slidenum">
              <a:rPr lang="en-US" altLang="en-US" sz="1000">
                <a:latin typeface="Arial" charset="0"/>
              </a:rPr>
              <a:pPr/>
              <a:t>5</a:t>
            </a:fld>
            <a:endParaRPr lang="en-US" altLang="en-US" sz="1000">
              <a:latin typeface="Arial" charset="0"/>
            </a:endParaRPr>
          </a:p>
        </p:txBody>
      </p:sp>
      <p:sp>
        <p:nvSpPr>
          <p:cNvPr id="239618" name="Rectangle 2"/>
          <p:cNvSpPr>
            <a:spLocks noGrp="1" noRot="1" noChangeArrowheads="1"/>
          </p:cNvSpPr>
          <p:nvPr>
            <p:ph type="title"/>
          </p:nvPr>
        </p:nvSpPr>
        <p:spPr/>
        <p:txBody>
          <a:bodyPr/>
          <a:lstStyle/>
          <a:p>
            <a:pPr eaLnBrk="1" hangingPunct="1">
              <a:defRPr/>
            </a:pPr>
            <a:r>
              <a:rPr lang="en-US" sz="3200" smtClean="0"/>
              <a:t>Spatial Domain Process</a:t>
            </a:r>
          </a:p>
        </p:txBody>
      </p:sp>
      <p:graphicFrame>
        <p:nvGraphicFramePr>
          <p:cNvPr id="7173" name="Object 4"/>
          <p:cNvGraphicFramePr>
            <a:graphicFrameLocks noChangeAspect="1"/>
          </p:cNvGraphicFramePr>
          <p:nvPr/>
        </p:nvGraphicFramePr>
        <p:xfrm>
          <a:off x="1046163" y="1347788"/>
          <a:ext cx="6899275" cy="1450975"/>
        </p:xfrm>
        <a:graphic>
          <a:graphicData uri="http://schemas.openxmlformats.org/presentationml/2006/ole">
            <mc:AlternateContent xmlns:mc="http://schemas.openxmlformats.org/markup-compatibility/2006">
              <mc:Choice xmlns:v="urn:schemas-microsoft-com:vml" Requires="v">
                <p:oleObj spid="_x0000_s7179" name="Equation" r:id="rId3" imgW="2057400" imgH="431800" progId="Equation.DSMT4">
                  <p:embed/>
                </p:oleObj>
              </mc:Choice>
              <mc:Fallback>
                <p:oleObj name="Equation" r:id="rId3" imgW="20574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163" y="1347788"/>
                        <a:ext cx="6899275" cy="145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2900363"/>
            <a:ext cx="6205538"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1013" y="2903538"/>
            <a:ext cx="175577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Date Placeholder 5"/>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B826F23-FF12-469E-ABFB-D77B7A58527B}" type="datetime1">
              <a:rPr lang="en-US" altLang="en-US" sz="1000" smtClean="0">
                <a:latin typeface="Arial" charset="0"/>
              </a:rPr>
              <a:pPr/>
              <a:t>1/10/2023</a:t>
            </a:fld>
            <a:endParaRPr lang="en-US" altLang="en-US" sz="1000" smtClean="0">
              <a:latin typeface="Arial" charset="0"/>
            </a:endParaRPr>
          </a:p>
        </p:txBody>
      </p:sp>
      <p:sp>
        <p:nvSpPr>
          <p:cNvPr id="53251" name="Slide Number Placeholder 7"/>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7336EBD-8E7C-4862-998C-451048314906}" type="slidenum">
              <a:rPr lang="en-US" altLang="en-US" sz="1000">
                <a:latin typeface="Arial" charset="0"/>
              </a:rPr>
              <a:pPr/>
              <a:t>50</a:t>
            </a:fld>
            <a:endParaRPr lang="en-US" altLang="en-US" sz="1000">
              <a:latin typeface="Arial" charset="0"/>
            </a:endParaRPr>
          </a:p>
        </p:txBody>
      </p:sp>
      <p:sp>
        <p:nvSpPr>
          <p:cNvPr id="300034"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3253" name="Rectangle 7"/>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3254"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150" y="1409700"/>
            <a:ext cx="5348288" cy="462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838" y="1390650"/>
            <a:ext cx="2043112"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AF2B06B-CAA2-43E2-8EB6-6BCBA642CCD1}" type="datetime1">
              <a:rPr lang="en-US" altLang="en-US" sz="1000" smtClean="0">
                <a:latin typeface="Arial" charset="0"/>
              </a:rPr>
              <a:pPr/>
              <a:t>1/10/2023</a:t>
            </a:fld>
            <a:endParaRPr lang="en-US" altLang="en-US" sz="1000" smtClean="0">
              <a:latin typeface="Arial" charset="0"/>
            </a:endParaRPr>
          </a:p>
        </p:txBody>
      </p:sp>
      <p:sp>
        <p:nvSpPr>
          <p:cNvPr id="5427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4FCB200-B26D-4154-B9B1-D2B86CD594BE}" type="slidenum">
              <a:rPr lang="en-US" altLang="en-US" sz="1000">
                <a:latin typeface="Arial" charset="0"/>
              </a:rPr>
              <a:pPr/>
              <a:t>51</a:t>
            </a:fld>
            <a:endParaRPr lang="en-US" altLang="en-US" sz="1000">
              <a:latin typeface="Arial" charset="0"/>
            </a:endParaRPr>
          </a:p>
        </p:txBody>
      </p:sp>
      <p:sp>
        <p:nvSpPr>
          <p:cNvPr id="305154"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4277"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427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1817688"/>
            <a:ext cx="6726238" cy="395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1808163"/>
            <a:ext cx="193675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77B7E5B-5BF8-4189-9A06-9937DE765BCF}" type="datetime1">
              <a:rPr lang="en-US" altLang="en-US" sz="1000" smtClean="0">
                <a:latin typeface="Arial" charset="0"/>
              </a:rPr>
              <a:pPr/>
              <a:t>1/10/2023</a:t>
            </a:fld>
            <a:endParaRPr lang="en-US" altLang="en-US" sz="1000" smtClean="0">
              <a:latin typeface="Arial" charset="0"/>
            </a:endParaRPr>
          </a:p>
        </p:txBody>
      </p:sp>
      <p:sp>
        <p:nvSpPr>
          <p:cNvPr id="5529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6F355E7-3307-4BDE-8023-D950DBDAF900}" type="slidenum">
              <a:rPr lang="en-US" altLang="en-US" sz="1000">
                <a:latin typeface="Arial" charset="0"/>
              </a:rPr>
              <a:pPr/>
              <a:t>52</a:t>
            </a:fld>
            <a:endParaRPr lang="en-US" altLang="en-US" sz="1000">
              <a:latin typeface="Arial" charset="0"/>
            </a:endParaRPr>
          </a:p>
        </p:txBody>
      </p:sp>
      <p:sp>
        <p:nvSpPr>
          <p:cNvPr id="306178" name="Rectangle 2"/>
          <p:cNvSpPr>
            <a:spLocks noGrp="1" noRot="1" noChangeArrowheads="1"/>
          </p:cNvSpPr>
          <p:nvPr>
            <p:ph type="title"/>
          </p:nvPr>
        </p:nvSpPr>
        <p:spPr/>
        <p:txBody>
          <a:bodyPr/>
          <a:lstStyle/>
          <a:p>
            <a:pPr eaLnBrk="1" hangingPunct="1">
              <a:defRPr/>
            </a:pPr>
            <a:r>
              <a:rPr lang="en-US" sz="3200" smtClean="0"/>
              <a:t>Example: Histogram Matching</a:t>
            </a:r>
          </a:p>
        </p:txBody>
      </p:sp>
      <p:sp>
        <p:nvSpPr>
          <p:cNvPr id="55301"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530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117600"/>
            <a:ext cx="5356225" cy="494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6238" y="1246188"/>
            <a:ext cx="1887537"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6A657E3-568E-41AD-ACF4-CC27F181E29D}" type="datetime1">
              <a:rPr lang="en-US" altLang="en-US" sz="1000" smtClean="0">
                <a:latin typeface="Arial" charset="0"/>
              </a:rPr>
              <a:pPr/>
              <a:t>1/10/2023</a:t>
            </a:fld>
            <a:endParaRPr lang="en-US" altLang="en-US" sz="1000" smtClean="0">
              <a:latin typeface="Arial" charset="0"/>
            </a:endParaRPr>
          </a:p>
        </p:txBody>
      </p:sp>
      <p:sp>
        <p:nvSpPr>
          <p:cNvPr id="5632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5BF5429-0361-4AA4-8E06-6121689DF55C}" type="slidenum">
              <a:rPr lang="en-US" altLang="en-US" sz="1000">
                <a:latin typeface="Arial" charset="0"/>
              </a:rPr>
              <a:pPr/>
              <a:t>53</a:t>
            </a:fld>
            <a:endParaRPr lang="en-US" altLang="en-US" sz="1000">
              <a:latin typeface="Arial" charset="0"/>
            </a:endParaRPr>
          </a:p>
        </p:txBody>
      </p:sp>
      <p:sp>
        <p:nvSpPr>
          <p:cNvPr id="307202" name="Rectangle 2"/>
          <p:cNvSpPr>
            <a:spLocks noGrp="1" noRot="1" noChangeArrowheads="1"/>
          </p:cNvSpPr>
          <p:nvPr>
            <p:ph type="title"/>
          </p:nvPr>
        </p:nvSpPr>
        <p:spPr/>
        <p:txBody>
          <a:bodyPr/>
          <a:lstStyle/>
          <a:p>
            <a:pPr eaLnBrk="1" hangingPunct="1">
              <a:defRPr/>
            </a:pPr>
            <a:r>
              <a:rPr lang="en-US" sz="3200" smtClean="0"/>
              <a:t>Example: Histogram Matching</a:t>
            </a:r>
          </a:p>
        </p:txBody>
      </p:sp>
      <p:pic>
        <p:nvPicPr>
          <p:cNvPr id="56325" name="Picture 3"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632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0"/>
            <a:ext cx="5081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500" y="311150"/>
            <a:ext cx="2868613"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AB0AFDB-65D9-49DD-AABF-40296B87F46E}" type="datetime1">
              <a:rPr lang="en-US" altLang="en-US" sz="1000" smtClean="0">
                <a:latin typeface="Arial" charset="0"/>
              </a:rPr>
              <a:pPr/>
              <a:t>1/10/2023</a:t>
            </a:fld>
            <a:endParaRPr lang="en-US" altLang="en-US" sz="1000" smtClean="0">
              <a:latin typeface="Arial" charset="0"/>
            </a:endParaRPr>
          </a:p>
        </p:txBody>
      </p:sp>
      <p:sp>
        <p:nvSpPr>
          <p:cNvPr id="5734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BA91D3A-0A3F-48C9-BC53-998B65C5CA2A}" type="slidenum">
              <a:rPr lang="en-US" altLang="en-US" sz="1000">
                <a:latin typeface="Arial" charset="0"/>
              </a:rPr>
              <a:pPr/>
              <a:t>54</a:t>
            </a:fld>
            <a:endParaRPr lang="en-US" altLang="en-US" sz="1000">
              <a:latin typeface="Arial" charset="0"/>
            </a:endParaRPr>
          </a:p>
        </p:txBody>
      </p:sp>
      <p:sp>
        <p:nvSpPr>
          <p:cNvPr id="308226" name="Rectangle 2"/>
          <p:cNvSpPr>
            <a:spLocks noGrp="1" noRot="1" noChangeArrowheads="1"/>
          </p:cNvSpPr>
          <p:nvPr>
            <p:ph type="title"/>
          </p:nvPr>
        </p:nvSpPr>
        <p:spPr/>
        <p:txBody>
          <a:bodyPr/>
          <a:lstStyle/>
          <a:p>
            <a:pPr eaLnBrk="1" hangingPunct="1">
              <a:defRPr/>
            </a:pPr>
            <a:r>
              <a:rPr lang="en-US" sz="3200" smtClean="0"/>
              <a:t>Local Histogram Processing</a:t>
            </a:r>
          </a:p>
        </p:txBody>
      </p:sp>
      <p:sp>
        <p:nvSpPr>
          <p:cNvPr id="57349"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08232" name="Rectangle 8"/>
          <p:cNvSpPr>
            <a:spLocks noRot="1" noChangeArrowheads="1"/>
          </p:cNvSpPr>
          <p:nvPr/>
        </p:nvSpPr>
        <p:spPr bwMode="auto">
          <a:xfrm>
            <a:off x="658813" y="1311275"/>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Define a neighborhood and move its center from pixel to pixel</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At each location, the histogram of the points in the neighborhood is computed. Either histogram equalization or histogram specification transformation function is obtained</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Map the intensity of the pixel centered in the neighborhood</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Move to the next location and repeat the procedure</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8232">
                                            <p:txEl>
                                              <p:pRg st="0" end="0"/>
                                            </p:txEl>
                                          </p:spTgt>
                                        </p:tgtEl>
                                        <p:attrNameLst>
                                          <p:attrName>style.visibility</p:attrName>
                                        </p:attrNameLst>
                                      </p:cBhvr>
                                      <p:to>
                                        <p:strVal val="visible"/>
                                      </p:to>
                                    </p:set>
                                    <p:animEffect transition="in" filter="blinds(horizontal)">
                                      <p:cBhvr>
                                        <p:cTn id="7" dur="500"/>
                                        <p:tgtEl>
                                          <p:spTgt spid="3082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8232">
                                            <p:txEl>
                                              <p:pRg st="2" end="2"/>
                                            </p:txEl>
                                          </p:spTgt>
                                        </p:tgtEl>
                                        <p:attrNameLst>
                                          <p:attrName>style.visibility</p:attrName>
                                        </p:attrNameLst>
                                      </p:cBhvr>
                                      <p:to>
                                        <p:strVal val="visible"/>
                                      </p:to>
                                    </p:set>
                                    <p:animEffect transition="in" filter="blinds(horizontal)">
                                      <p:cBhvr>
                                        <p:cTn id="12" dur="500"/>
                                        <p:tgtEl>
                                          <p:spTgt spid="30823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8232">
                                            <p:txEl>
                                              <p:pRg st="4" end="4"/>
                                            </p:txEl>
                                          </p:spTgt>
                                        </p:tgtEl>
                                        <p:attrNameLst>
                                          <p:attrName>style.visibility</p:attrName>
                                        </p:attrNameLst>
                                      </p:cBhvr>
                                      <p:to>
                                        <p:strVal val="visible"/>
                                      </p:to>
                                    </p:set>
                                    <p:animEffect transition="in" filter="blinds(horizontal)">
                                      <p:cBhvr>
                                        <p:cTn id="17" dur="500"/>
                                        <p:tgtEl>
                                          <p:spTgt spid="308232">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08232">
                                            <p:txEl>
                                              <p:pRg st="6" end="6"/>
                                            </p:txEl>
                                          </p:spTgt>
                                        </p:tgtEl>
                                        <p:attrNameLst>
                                          <p:attrName>style.visibility</p:attrName>
                                        </p:attrNameLst>
                                      </p:cBhvr>
                                      <p:to>
                                        <p:strVal val="visible"/>
                                      </p:to>
                                    </p:set>
                                    <p:animEffect transition="in" filter="blinds(horizontal)">
                                      <p:cBhvr>
                                        <p:cTn id="22" dur="500"/>
                                        <p:tgtEl>
                                          <p:spTgt spid="3082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82B974D-A9E3-425A-98F6-B0DBF68E14AB}" type="datetime1">
              <a:rPr lang="en-US" altLang="en-US" sz="1000" smtClean="0">
                <a:latin typeface="Arial" charset="0"/>
              </a:rPr>
              <a:pPr/>
              <a:t>1/10/2023</a:t>
            </a:fld>
            <a:endParaRPr lang="en-US" altLang="en-US" sz="1000" smtClean="0">
              <a:latin typeface="Arial" charset="0"/>
            </a:endParaRPr>
          </a:p>
        </p:txBody>
      </p:sp>
      <p:sp>
        <p:nvSpPr>
          <p:cNvPr id="5837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7AA2C6B-1346-4603-838F-73C940E2D2DA}" type="slidenum">
              <a:rPr lang="en-US" altLang="en-US" sz="1000">
                <a:latin typeface="Arial" charset="0"/>
              </a:rPr>
              <a:pPr/>
              <a:t>55</a:t>
            </a:fld>
            <a:endParaRPr lang="en-US" altLang="en-US" sz="1000">
              <a:latin typeface="Arial" charset="0"/>
            </a:endParaRPr>
          </a:p>
        </p:txBody>
      </p:sp>
      <p:sp>
        <p:nvSpPr>
          <p:cNvPr id="310274" name="Rectangle 2"/>
          <p:cNvSpPr>
            <a:spLocks noGrp="1" noRot="1" noChangeArrowheads="1"/>
          </p:cNvSpPr>
          <p:nvPr>
            <p:ph type="title"/>
          </p:nvPr>
        </p:nvSpPr>
        <p:spPr/>
        <p:txBody>
          <a:bodyPr/>
          <a:lstStyle/>
          <a:p>
            <a:pPr eaLnBrk="1" hangingPunct="1">
              <a:defRPr/>
            </a:pPr>
            <a:r>
              <a:rPr lang="en-US" sz="3200" smtClean="0"/>
              <a:t>Local Histogram Processing: Example</a:t>
            </a:r>
          </a:p>
        </p:txBody>
      </p:sp>
      <p:sp>
        <p:nvSpPr>
          <p:cNvPr id="58373"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5837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1901825"/>
            <a:ext cx="9063037" cy="376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0280" name="Rectangle 8"/>
          <p:cNvSpPr>
            <a:spLocks noChangeArrowheads="1"/>
          </p:cNvSpPr>
          <p:nvPr/>
        </p:nvSpPr>
        <p:spPr bwMode="auto">
          <a:xfrm>
            <a:off x="3178175" y="1828800"/>
            <a:ext cx="2844800" cy="2903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0281" name="Rectangle 9"/>
          <p:cNvSpPr>
            <a:spLocks noChangeArrowheads="1"/>
          </p:cNvSpPr>
          <p:nvPr/>
        </p:nvSpPr>
        <p:spPr bwMode="auto">
          <a:xfrm>
            <a:off x="5973763" y="1909763"/>
            <a:ext cx="2844800" cy="29035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10280"/>
                                        </p:tgtEl>
                                      </p:cBhvr>
                                    </p:animEffect>
                                    <p:set>
                                      <p:cBhvr>
                                        <p:cTn id="7" dur="1" fill="hold">
                                          <p:stCondLst>
                                            <p:cond delay="499"/>
                                          </p:stCondLst>
                                        </p:cTn>
                                        <p:tgtEl>
                                          <p:spTgt spid="31028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10281"/>
                                        </p:tgtEl>
                                      </p:cBhvr>
                                    </p:animEffect>
                                    <p:set>
                                      <p:cBhvr>
                                        <p:cTn id="12" dur="1" fill="hold">
                                          <p:stCondLst>
                                            <p:cond delay="499"/>
                                          </p:stCondLst>
                                        </p:cTn>
                                        <p:tgtEl>
                                          <p:spTgt spid="3102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80" grpId="0" animBg="1"/>
      <p:bldP spid="31028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EF1C9C7-C141-4EE0-8CCB-6DAC70DC345F}" type="datetime1">
              <a:rPr lang="en-US" altLang="en-US" sz="1000" smtClean="0">
                <a:latin typeface="Arial" charset="0"/>
              </a:rPr>
              <a:pPr/>
              <a:t>1/10/2023</a:t>
            </a:fld>
            <a:endParaRPr lang="en-US" altLang="en-US" sz="1000" smtClean="0">
              <a:latin typeface="Arial" charset="0"/>
            </a:endParaRPr>
          </a:p>
        </p:txBody>
      </p:sp>
      <p:sp>
        <p:nvSpPr>
          <p:cNvPr id="5939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C0D83E9-7B7E-460A-8689-913C9D1127F5}" type="slidenum">
              <a:rPr lang="en-US" altLang="en-US" sz="1000">
                <a:latin typeface="Arial" charset="0"/>
              </a:rPr>
              <a:pPr/>
              <a:t>56</a:t>
            </a:fld>
            <a:endParaRPr lang="en-US" altLang="en-US" sz="1000">
              <a:latin typeface="Arial" charset="0"/>
            </a:endParaRPr>
          </a:p>
        </p:txBody>
      </p:sp>
      <p:sp>
        <p:nvSpPr>
          <p:cNvPr id="311298" name="Rectangle 2"/>
          <p:cNvSpPr>
            <a:spLocks noGrp="1" noRot="1" noChangeArrowheads="1"/>
          </p:cNvSpPr>
          <p:nvPr>
            <p:ph type="title"/>
          </p:nvPr>
        </p:nvSpPr>
        <p:spPr/>
        <p:txBody>
          <a:bodyPr/>
          <a:lstStyle/>
          <a:p>
            <a:pPr eaLnBrk="1" hangingPunct="1">
              <a:defRPr/>
            </a:pPr>
            <a:r>
              <a:rPr lang="en-US" sz="3200" smtClean="0"/>
              <a:t>Using Histogram Statistics for Image Enhancement</a:t>
            </a:r>
          </a:p>
        </p:txBody>
      </p:sp>
      <p:sp>
        <p:nvSpPr>
          <p:cNvPr id="59397"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59398" name="Object 8"/>
          <p:cNvGraphicFramePr>
            <a:graphicFrameLocks noChangeAspect="1"/>
          </p:cNvGraphicFramePr>
          <p:nvPr/>
        </p:nvGraphicFramePr>
        <p:xfrm>
          <a:off x="1646238" y="1676400"/>
          <a:ext cx="2286000" cy="1143000"/>
        </p:xfrm>
        <a:graphic>
          <a:graphicData uri="http://schemas.openxmlformats.org/presentationml/2006/ole">
            <mc:AlternateContent xmlns:mc="http://schemas.openxmlformats.org/markup-compatibility/2006">
              <mc:Choice xmlns:v="urn:schemas-microsoft-com:vml" Requires="v">
                <p:oleObj spid="_x0000_s59420" name="Equation" r:id="rId3" imgW="863225" imgH="431613" progId="Equation.DSMT4">
                  <p:embed/>
                </p:oleObj>
              </mc:Choice>
              <mc:Fallback>
                <p:oleObj name="Equation" r:id="rId3" imgW="863225" imgH="431613"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238" y="1676400"/>
                        <a:ext cx="2286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9"/>
          <p:cNvGraphicFramePr>
            <a:graphicFrameLocks noChangeAspect="1"/>
          </p:cNvGraphicFramePr>
          <p:nvPr/>
        </p:nvGraphicFramePr>
        <p:xfrm>
          <a:off x="1651000" y="2841625"/>
          <a:ext cx="3830638" cy="1112838"/>
        </p:xfrm>
        <a:graphic>
          <a:graphicData uri="http://schemas.openxmlformats.org/presentationml/2006/ole">
            <mc:AlternateContent xmlns:mc="http://schemas.openxmlformats.org/markup-compatibility/2006">
              <mc:Choice xmlns:v="urn:schemas-microsoft-com:vml" Requires="v">
                <p:oleObj spid="_x0000_s59421" name="Equation" r:id="rId5" imgW="1485900" imgH="431800" progId="Equation.DSMT4">
                  <p:embed/>
                </p:oleObj>
              </mc:Choice>
              <mc:Fallback>
                <p:oleObj name="Equation" r:id="rId5" imgW="1485900" imgH="4318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0" y="2841625"/>
                        <a:ext cx="3830638" cy="111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10"/>
          <p:cNvGraphicFramePr>
            <a:graphicFrameLocks noGrp="1" noChangeAspect="1"/>
          </p:cNvGraphicFramePr>
          <p:nvPr>
            <p:ph idx="1"/>
          </p:nvPr>
        </p:nvGraphicFramePr>
        <p:xfrm>
          <a:off x="1590675" y="4225925"/>
          <a:ext cx="4383088" cy="1049338"/>
        </p:xfrm>
        <a:graphic>
          <a:graphicData uri="http://schemas.openxmlformats.org/presentationml/2006/ole">
            <mc:AlternateContent xmlns:mc="http://schemas.openxmlformats.org/markup-compatibility/2006">
              <mc:Choice xmlns:v="urn:schemas-microsoft-com:vml" Requires="v">
                <p:oleObj spid="_x0000_s59422" name="Equation" r:id="rId7" imgW="1803400" imgH="431800" progId="Equation.DSMT4">
                  <p:embed/>
                </p:oleObj>
              </mc:Choice>
              <mc:Fallback>
                <p:oleObj name="Equation" r:id="rId7" imgW="1803400" imgH="431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0675" y="4225925"/>
                        <a:ext cx="4383088" cy="104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308" name="Object 12"/>
          <p:cNvGraphicFramePr>
            <a:graphicFrameLocks noChangeAspect="1"/>
          </p:cNvGraphicFramePr>
          <p:nvPr/>
        </p:nvGraphicFramePr>
        <p:xfrm>
          <a:off x="3983038" y="1784350"/>
          <a:ext cx="2598737" cy="909638"/>
        </p:xfrm>
        <a:graphic>
          <a:graphicData uri="http://schemas.openxmlformats.org/presentationml/2006/ole">
            <mc:AlternateContent xmlns:mc="http://schemas.openxmlformats.org/markup-compatibility/2006">
              <mc:Choice xmlns:v="urn:schemas-microsoft-com:vml" Requires="v">
                <p:oleObj spid="_x0000_s59423" name="Equation" r:id="rId9" imgW="1269449" imgH="444307" progId="Equation.DSMT4">
                  <p:embed/>
                </p:oleObj>
              </mc:Choice>
              <mc:Fallback>
                <p:oleObj name="Equation" r:id="rId9" imgW="1269449" imgH="444307" progId="Equation.DSMT4">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3038" y="1784350"/>
                        <a:ext cx="2598737"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1309" name="Object 13"/>
          <p:cNvGraphicFramePr>
            <a:graphicFrameLocks noChangeAspect="1"/>
          </p:cNvGraphicFramePr>
          <p:nvPr/>
        </p:nvGraphicFramePr>
        <p:xfrm>
          <a:off x="5894388" y="4314825"/>
          <a:ext cx="3287712" cy="871538"/>
        </p:xfrm>
        <a:graphic>
          <a:graphicData uri="http://schemas.openxmlformats.org/presentationml/2006/ole">
            <mc:AlternateContent xmlns:mc="http://schemas.openxmlformats.org/markup-compatibility/2006">
              <mc:Choice xmlns:v="urn:schemas-microsoft-com:vml" Requires="v">
                <p:oleObj spid="_x0000_s59424" name="Equation" r:id="rId11" imgW="1675673" imgH="444307" progId="Equation.DSMT4">
                  <p:embed/>
                </p:oleObj>
              </mc:Choice>
              <mc:Fallback>
                <p:oleObj name="Equation" r:id="rId11" imgW="1675673" imgH="444307"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94388" y="4314825"/>
                        <a:ext cx="3287712"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310" name="Text Box 14"/>
          <p:cNvSpPr txBox="1">
            <a:spLocks noChangeArrowheads="1"/>
          </p:cNvSpPr>
          <p:nvPr/>
        </p:nvSpPr>
        <p:spPr bwMode="auto">
          <a:xfrm>
            <a:off x="231775" y="1585913"/>
            <a:ext cx="1958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1800"/>
              <a:t>Average Intensity</a:t>
            </a:r>
          </a:p>
        </p:txBody>
      </p:sp>
      <p:sp>
        <p:nvSpPr>
          <p:cNvPr id="311311" name="Text Box 15"/>
          <p:cNvSpPr txBox="1">
            <a:spLocks noChangeArrowheads="1"/>
          </p:cNvSpPr>
          <p:nvPr/>
        </p:nvSpPr>
        <p:spPr bwMode="auto">
          <a:xfrm>
            <a:off x="527050" y="4167188"/>
            <a:ext cx="1049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1800"/>
              <a:t>Variance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11310"/>
                                        </p:tgtEl>
                                        <p:attrNameLst>
                                          <p:attrName>style.visibility</p:attrName>
                                        </p:attrNameLst>
                                      </p:cBhvr>
                                      <p:to>
                                        <p:strVal val="visible"/>
                                      </p:to>
                                    </p:set>
                                    <p:animEffect transition="in" filter="diamond(in)">
                                      <p:cBhvr>
                                        <p:cTn id="7" dur="2000"/>
                                        <p:tgtEl>
                                          <p:spTgt spid="3113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1311"/>
                                        </p:tgtEl>
                                        <p:attrNameLst>
                                          <p:attrName>style.visibility</p:attrName>
                                        </p:attrNameLst>
                                      </p:cBhvr>
                                      <p:to>
                                        <p:strVal val="visible"/>
                                      </p:to>
                                    </p:set>
                                    <p:animEffect transition="in" filter="blinds(horizontal)">
                                      <p:cBhvr>
                                        <p:cTn id="12" dur="500"/>
                                        <p:tgtEl>
                                          <p:spTgt spid="311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1308"/>
                                        </p:tgtEl>
                                        <p:attrNameLst>
                                          <p:attrName>style.visibility</p:attrName>
                                        </p:attrNameLst>
                                      </p:cBhvr>
                                      <p:to>
                                        <p:strVal val="visible"/>
                                      </p:to>
                                    </p:set>
                                    <p:animEffect transition="in" filter="diamond(in)">
                                      <p:cBhvr>
                                        <p:cTn id="17" dur="2000"/>
                                        <p:tgtEl>
                                          <p:spTgt spid="311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11309"/>
                                        </p:tgtEl>
                                        <p:attrNameLst>
                                          <p:attrName>style.visibility</p:attrName>
                                        </p:attrNameLst>
                                      </p:cBhvr>
                                      <p:to>
                                        <p:strVal val="visible"/>
                                      </p:to>
                                    </p:set>
                                    <p:animEffect transition="in" filter="blinds(horizontal)">
                                      <p:cBhvr>
                                        <p:cTn id="22" dur="500"/>
                                        <p:tgtEl>
                                          <p:spTgt spid="311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10" grpId="0"/>
      <p:bldP spid="3113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37B324C-09A0-43C7-A08F-30BDC1A76873}" type="datetime1">
              <a:rPr lang="en-US" altLang="en-US" sz="1000" smtClean="0">
                <a:latin typeface="Arial" charset="0"/>
              </a:rPr>
              <a:pPr/>
              <a:t>1/10/2023</a:t>
            </a:fld>
            <a:endParaRPr lang="en-US" altLang="en-US" sz="1000" smtClean="0">
              <a:latin typeface="Arial" charset="0"/>
            </a:endParaRPr>
          </a:p>
        </p:txBody>
      </p:sp>
      <p:sp>
        <p:nvSpPr>
          <p:cNvPr id="6041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A801518-C466-47E9-B3E8-7A5689392429}" type="slidenum">
              <a:rPr lang="en-US" altLang="en-US" sz="1000">
                <a:latin typeface="Arial" charset="0"/>
              </a:rPr>
              <a:pPr/>
              <a:t>57</a:t>
            </a:fld>
            <a:endParaRPr lang="en-US" altLang="en-US" sz="1000">
              <a:latin typeface="Arial" charset="0"/>
            </a:endParaRPr>
          </a:p>
        </p:txBody>
      </p:sp>
      <p:sp>
        <p:nvSpPr>
          <p:cNvPr id="312322" name="Rectangle 2"/>
          <p:cNvSpPr>
            <a:spLocks noGrp="1" noRot="1" noChangeArrowheads="1"/>
          </p:cNvSpPr>
          <p:nvPr>
            <p:ph type="title"/>
          </p:nvPr>
        </p:nvSpPr>
        <p:spPr/>
        <p:txBody>
          <a:bodyPr/>
          <a:lstStyle/>
          <a:p>
            <a:pPr eaLnBrk="1" hangingPunct="1">
              <a:defRPr/>
            </a:pPr>
            <a:r>
              <a:rPr lang="en-US" sz="3200" smtClean="0"/>
              <a:t>Using Histogram Statistics for Image Enhancement</a:t>
            </a:r>
          </a:p>
        </p:txBody>
      </p:sp>
      <p:sp>
        <p:nvSpPr>
          <p:cNvPr id="60421"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60422" name="Object 5"/>
          <p:cNvGraphicFramePr>
            <a:graphicFrameLocks noChangeAspect="1"/>
          </p:cNvGraphicFramePr>
          <p:nvPr/>
        </p:nvGraphicFramePr>
        <p:xfrm>
          <a:off x="2065338" y="1730375"/>
          <a:ext cx="4537075" cy="2386013"/>
        </p:xfrm>
        <a:graphic>
          <a:graphicData uri="http://schemas.openxmlformats.org/presentationml/2006/ole">
            <mc:AlternateContent xmlns:mc="http://schemas.openxmlformats.org/markup-compatibility/2006">
              <mc:Choice xmlns:v="urn:schemas-microsoft-com:vml" Requires="v">
                <p:oleObj spid="_x0000_s60430" name="Equation" r:id="rId3" imgW="1714500" imgH="901700" progId="Equation.DSMT4">
                  <p:embed/>
                </p:oleObj>
              </mc:Choice>
              <mc:Fallback>
                <p:oleObj name="Equation" r:id="rId3" imgW="1714500" imgH="9017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730375"/>
                        <a:ext cx="4537075" cy="238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3" name="Object 7"/>
          <p:cNvGraphicFramePr>
            <a:graphicFrameLocks noGrp="1" noChangeAspect="1"/>
          </p:cNvGraphicFramePr>
          <p:nvPr>
            <p:ph idx="1"/>
          </p:nvPr>
        </p:nvGraphicFramePr>
        <p:xfrm>
          <a:off x="2098675" y="4362450"/>
          <a:ext cx="4014788" cy="1630363"/>
        </p:xfrm>
        <a:graphic>
          <a:graphicData uri="http://schemas.openxmlformats.org/presentationml/2006/ole">
            <mc:AlternateContent xmlns:mc="http://schemas.openxmlformats.org/markup-compatibility/2006">
              <mc:Choice xmlns:v="urn:schemas-microsoft-com:vml" Requires="v">
                <p:oleObj spid="_x0000_s60431" name="Equation" r:id="rId5" imgW="1625600" imgH="660400" progId="Equation.DSMT4">
                  <p:embed/>
                </p:oleObj>
              </mc:Choice>
              <mc:Fallback>
                <p:oleObj name="Equation" r:id="rId5" imgW="1625600" imgH="6604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8675" y="4362450"/>
                        <a:ext cx="4014788" cy="163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C392A4B-E546-4ABF-9D68-F229DFE51EE6}" type="datetime1">
              <a:rPr lang="en-US" altLang="en-US" sz="1000" smtClean="0">
                <a:latin typeface="Arial" charset="0"/>
              </a:rPr>
              <a:pPr/>
              <a:t>1/10/2023</a:t>
            </a:fld>
            <a:endParaRPr lang="en-US" altLang="en-US" sz="1000" smtClean="0">
              <a:latin typeface="Arial" charset="0"/>
            </a:endParaRPr>
          </a:p>
        </p:txBody>
      </p:sp>
      <p:sp>
        <p:nvSpPr>
          <p:cNvPr id="6144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2F2D088-60B1-42FB-A578-160CB2176776}" type="slidenum">
              <a:rPr lang="en-US" altLang="en-US" sz="1000">
                <a:latin typeface="Arial" charset="0"/>
              </a:rPr>
              <a:pPr/>
              <a:t>58</a:t>
            </a:fld>
            <a:endParaRPr lang="en-US" altLang="en-US" sz="1000">
              <a:latin typeface="Arial" charset="0"/>
            </a:endParaRPr>
          </a:p>
        </p:txBody>
      </p:sp>
      <p:sp>
        <p:nvSpPr>
          <p:cNvPr id="313346" name="Rectangle 2"/>
          <p:cNvSpPr>
            <a:spLocks noGrp="1" noRot="1" noChangeArrowheads="1"/>
          </p:cNvSpPr>
          <p:nvPr>
            <p:ph type="title"/>
          </p:nvPr>
        </p:nvSpPr>
        <p:spPr/>
        <p:txBody>
          <a:bodyPr/>
          <a:lstStyle/>
          <a:p>
            <a:pPr eaLnBrk="1" hangingPunct="1">
              <a:defRPr/>
            </a:pPr>
            <a:r>
              <a:rPr lang="en-US" sz="3200" smtClean="0"/>
              <a:t>Using Histogram Statistics for Image Enhancement: Example</a:t>
            </a:r>
          </a:p>
        </p:txBody>
      </p:sp>
      <p:sp>
        <p:nvSpPr>
          <p:cNvPr id="61445"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6144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1417638"/>
            <a:ext cx="8043863" cy="471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3354" name="Rectangle 10"/>
          <p:cNvSpPr>
            <a:spLocks noChangeArrowheads="1"/>
          </p:cNvSpPr>
          <p:nvPr/>
        </p:nvSpPr>
        <p:spPr bwMode="auto">
          <a:xfrm>
            <a:off x="231775" y="1422400"/>
            <a:ext cx="5864225" cy="33067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313355" name="Object 11"/>
          <p:cNvGraphicFramePr>
            <a:graphicFrameLocks noGrp="1" noChangeAspect="1"/>
          </p:cNvGraphicFramePr>
          <p:nvPr>
            <p:ph idx="1"/>
          </p:nvPr>
        </p:nvGraphicFramePr>
        <p:xfrm>
          <a:off x="328613" y="1912938"/>
          <a:ext cx="5762625" cy="1900237"/>
        </p:xfrm>
        <a:graphic>
          <a:graphicData uri="http://schemas.openxmlformats.org/presentationml/2006/ole">
            <mc:AlternateContent xmlns:mc="http://schemas.openxmlformats.org/markup-compatibility/2006">
              <mc:Choice xmlns:v="urn:schemas-microsoft-com:vml" Requires="v">
                <p:oleObj spid="_x0000_s61452" name="Equation" r:id="rId4" imgW="3619500" imgH="1193800" progId="Equation.DSMT4">
                  <p:embed/>
                </p:oleObj>
              </mc:Choice>
              <mc:Fallback>
                <p:oleObj name="Equation" r:id="rId4" imgW="3619500" imgH="1193800" progId="Equation.DSMT4">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3" y="1912938"/>
                        <a:ext cx="5762625" cy="190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3354"/>
                                        </p:tgtEl>
                                        <p:attrNameLst>
                                          <p:attrName>style.visibility</p:attrName>
                                        </p:attrNameLst>
                                      </p:cBhvr>
                                      <p:to>
                                        <p:strVal val="visible"/>
                                      </p:to>
                                    </p:set>
                                    <p:animEffect transition="in" filter="blinds(horizontal)">
                                      <p:cBhvr>
                                        <p:cTn id="7" dur="500"/>
                                        <p:tgtEl>
                                          <p:spTgt spid="313354"/>
                                        </p:tgtEl>
                                      </p:cBhvr>
                                    </p:animEffect>
                                  </p:childTnLst>
                                </p:cTn>
                              </p:par>
                              <p:par>
                                <p:cTn id="8" presetID="3" presetClass="entr" presetSubtype="10" fill="hold" nodeType="withEffect">
                                  <p:stCondLst>
                                    <p:cond delay="0"/>
                                  </p:stCondLst>
                                  <p:childTnLst>
                                    <p:set>
                                      <p:cBhvr>
                                        <p:cTn id="9" dur="1" fill="hold">
                                          <p:stCondLst>
                                            <p:cond delay="0"/>
                                          </p:stCondLst>
                                        </p:cTn>
                                        <p:tgtEl>
                                          <p:spTgt spid="313355"/>
                                        </p:tgtEl>
                                        <p:attrNameLst>
                                          <p:attrName>style.visibility</p:attrName>
                                        </p:attrNameLst>
                                      </p:cBhvr>
                                      <p:to>
                                        <p:strVal val="visible"/>
                                      </p:to>
                                    </p:set>
                                    <p:animEffect transition="in" filter="blinds(horizontal)">
                                      <p:cBhvr>
                                        <p:cTn id="10" dur="500"/>
                                        <p:tgtEl>
                                          <p:spTgt spid="313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970F1B2-D82A-4B0D-AB47-FFF3FDA1C6E4}" type="datetime1">
              <a:rPr lang="en-US" altLang="en-US" sz="1000" smtClean="0">
                <a:latin typeface="Arial" charset="0"/>
              </a:rPr>
              <a:pPr/>
              <a:t>1/10/2023</a:t>
            </a:fld>
            <a:endParaRPr lang="en-US" altLang="en-US" sz="1000" smtClean="0">
              <a:latin typeface="Arial" charset="0"/>
            </a:endParaRPr>
          </a:p>
        </p:txBody>
      </p:sp>
      <p:sp>
        <p:nvSpPr>
          <p:cNvPr id="6246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D69A9B8-0B40-4BA9-A3F7-D5D4F2579768}" type="slidenum">
              <a:rPr lang="en-US" altLang="en-US" sz="1000">
                <a:latin typeface="Arial" charset="0"/>
              </a:rPr>
              <a:pPr/>
              <a:t>59</a:t>
            </a:fld>
            <a:endParaRPr lang="en-US" altLang="en-US" sz="1000">
              <a:latin typeface="Arial" charset="0"/>
            </a:endParaRPr>
          </a:p>
        </p:txBody>
      </p:sp>
      <p:sp>
        <p:nvSpPr>
          <p:cNvPr id="315394" name="Rectangle 2"/>
          <p:cNvSpPr>
            <a:spLocks noGrp="1" noRot="1" noChangeArrowheads="1"/>
          </p:cNvSpPr>
          <p:nvPr>
            <p:ph type="title"/>
          </p:nvPr>
        </p:nvSpPr>
        <p:spPr/>
        <p:txBody>
          <a:bodyPr/>
          <a:lstStyle/>
          <a:p>
            <a:pPr eaLnBrk="1" hangingPunct="1">
              <a:defRPr/>
            </a:pPr>
            <a:r>
              <a:rPr lang="en-US" sz="3200" smtClean="0"/>
              <a:t>Spatial Filtering</a:t>
            </a:r>
          </a:p>
        </p:txBody>
      </p:sp>
      <p:sp>
        <p:nvSpPr>
          <p:cNvPr id="62469"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5397" name="Rectangle 5"/>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A spatial filter consists of (a) </a:t>
            </a:r>
            <a:r>
              <a:rPr lang="en-US" altLang="en-US" sz="2200" b="1"/>
              <a:t>a neighborhood</a:t>
            </a:r>
            <a:r>
              <a:rPr lang="en-US" altLang="en-US" sz="2200"/>
              <a:t>, and (b) </a:t>
            </a:r>
            <a:r>
              <a:rPr lang="en-US" altLang="en-US" sz="2200" b="1"/>
              <a:t>a</a:t>
            </a:r>
            <a:r>
              <a:rPr lang="en-US" altLang="en-US" sz="2200"/>
              <a:t> </a:t>
            </a:r>
            <a:r>
              <a:rPr lang="en-US" altLang="en-US" sz="2200" b="1"/>
              <a:t>predefined operation</a:t>
            </a:r>
            <a:r>
              <a:rPr lang="en-US" altLang="en-US" sz="2200"/>
              <a:t> </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r>
              <a:rPr lang="en-US" altLang="en-US" sz="2200"/>
              <a:t>    Linear spatial filtering of an image of size MxN with a filter of size mxn is given by the expression </a:t>
            </a:r>
            <a:endParaRPr lang="en-US" altLang="en-US" sz="2000"/>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endParaRPr lang="en-US" altLang="en-US" sz="2000"/>
          </a:p>
        </p:txBody>
      </p:sp>
      <p:graphicFrame>
        <p:nvGraphicFramePr>
          <p:cNvPr id="315398" name="Object 6"/>
          <p:cNvGraphicFramePr>
            <a:graphicFrameLocks noChangeAspect="1"/>
          </p:cNvGraphicFramePr>
          <p:nvPr/>
        </p:nvGraphicFramePr>
        <p:xfrm>
          <a:off x="1751013" y="3952875"/>
          <a:ext cx="4695825" cy="896938"/>
        </p:xfrm>
        <a:graphic>
          <a:graphicData uri="http://schemas.openxmlformats.org/presentationml/2006/ole">
            <mc:AlternateContent xmlns:mc="http://schemas.openxmlformats.org/markup-compatibility/2006">
              <mc:Choice xmlns:v="urn:schemas-microsoft-com:vml" Requires="v">
                <p:oleObj spid="_x0000_s62475" name="Equation" r:id="rId3" imgW="2260600" imgH="431800" progId="Equation.DSMT4">
                  <p:embed/>
                </p:oleObj>
              </mc:Choice>
              <mc:Fallback>
                <p:oleObj name="Equation" r:id="rId3" imgW="2260600" imgH="431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013" y="3952875"/>
                        <a:ext cx="4695825"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15397">
                                            <p:txEl>
                                              <p:pRg st="0" end="0"/>
                                            </p:txEl>
                                          </p:spTgt>
                                        </p:tgtEl>
                                        <p:attrNameLst>
                                          <p:attrName>style.visibility</p:attrName>
                                        </p:attrNameLst>
                                      </p:cBhvr>
                                      <p:to>
                                        <p:strVal val="visible"/>
                                      </p:to>
                                    </p:set>
                                    <p:animEffect transition="in" filter="blinds(horizontal)">
                                      <p:cBhvr>
                                        <p:cTn id="7" dur="500"/>
                                        <p:tgtEl>
                                          <p:spTgt spid="3153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15397">
                                            <p:txEl>
                                              <p:pRg st="2" end="2"/>
                                            </p:txEl>
                                          </p:spTgt>
                                        </p:tgtEl>
                                        <p:attrNameLst>
                                          <p:attrName>style.visibility</p:attrName>
                                        </p:attrNameLst>
                                      </p:cBhvr>
                                      <p:to>
                                        <p:strVal val="visible"/>
                                      </p:to>
                                    </p:set>
                                    <p:animEffect transition="in" filter="blinds(horizontal)">
                                      <p:cBhvr>
                                        <p:cTn id="12" dur="500"/>
                                        <p:tgtEl>
                                          <p:spTgt spid="31539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15398"/>
                                        </p:tgtEl>
                                        <p:attrNameLst>
                                          <p:attrName>style.visibility</p:attrName>
                                        </p:attrNameLst>
                                      </p:cBhvr>
                                      <p:to>
                                        <p:strVal val="visible"/>
                                      </p:to>
                                    </p:set>
                                    <p:animEffect transition="in" filter="blinds(horizontal)">
                                      <p:cBhvr>
                                        <p:cTn id="17" dur="500"/>
                                        <p:tgtEl>
                                          <p:spTgt spid="315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043B6B1-8262-4665-8D2A-6723752AEEC6}" type="datetime1">
              <a:rPr lang="en-US" altLang="en-US" sz="1000" smtClean="0">
                <a:latin typeface="Arial" charset="0"/>
              </a:rPr>
              <a:pPr/>
              <a:t>1/10/2023</a:t>
            </a:fld>
            <a:endParaRPr lang="en-US" altLang="en-US" sz="1000" smtClean="0">
              <a:latin typeface="Arial" charset="0"/>
            </a:endParaRPr>
          </a:p>
        </p:txBody>
      </p:sp>
      <p:sp>
        <p:nvSpPr>
          <p:cNvPr id="819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BF98FDC-DE01-45B1-A34D-175122231CD7}" type="slidenum">
              <a:rPr lang="en-US" altLang="en-US" sz="1000">
                <a:latin typeface="Arial" charset="0"/>
              </a:rPr>
              <a:pPr/>
              <a:t>6</a:t>
            </a:fld>
            <a:endParaRPr lang="en-US" altLang="en-US" sz="1000">
              <a:latin typeface="Arial" charset="0"/>
            </a:endParaRPr>
          </a:p>
        </p:txBody>
      </p:sp>
      <p:sp>
        <p:nvSpPr>
          <p:cNvPr id="240642" name="Rectangle 2"/>
          <p:cNvSpPr>
            <a:spLocks noGrp="1" noRot="1" noChangeArrowheads="1"/>
          </p:cNvSpPr>
          <p:nvPr>
            <p:ph type="title"/>
          </p:nvPr>
        </p:nvSpPr>
        <p:spPr/>
        <p:txBody>
          <a:bodyPr/>
          <a:lstStyle/>
          <a:p>
            <a:pPr eaLnBrk="1" hangingPunct="1">
              <a:defRPr/>
            </a:pPr>
            <a:r>
              <a:rPr lang="en-US" sz="3200" smtClean="0"/>
              <a:t>Some Basic Intensity Transformation Functions</a:t>
            </a:r>
          </a:p>
        </p:txBody>
      </p:sp>
      <p:pic>
        <p:nvPicPr>
          <p:cNvPr id="819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213" y="1439863"/>
            <a:ext cx="2055812"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9" name="Text Box 9"/>
          <p:cNvSpPr txBox="1">
            <a:spLocks noChangeArrowheads="1"/>
          </p:cNvSpPr>
          <p:nvPr/>
        </p:nvSpPr>
        <p:spPr bwMode="auto">
          <a:xfrm>
            <a:off x="6627813" y="398145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6B705A5-5B46-48A7-A766-110101B2AB95}" type="datetime1">
              <a:rPr lang="en-US" altLang="en-US" sz="1000" smtClean="0">
                <a:latin typeface="Arial" charset="0"/>
              </a:rPr>
              <a:pPr/>
              <a:t>1/10/2023</a:t>
            </a:fld>
            <a:endParaRPr lang="en-US" altLang="en-US" sz="1000" smtClean="0">
              <a:latin typeface="Arial" charset="0"/>
            </a:endParaRPr>
          </a:p>
        </p:txBody>
      </p:sp>
      <p:sp>
        <p:nvSpPr>
          <p:cNvPr id="6349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82C1DA2-2F1C-4916-ABF5-67B550A8D527}" type="slidenum">
              <a:rPr lang="en-US" altLang="en-US" sz="1000">
                <a:latin typeface="Arial" charset="0"/>
              </a:rPr>
              <a:pPr/>
              <a:t>60</a:t>
            </a:fld>
            <a:endParaRPr lang="en-US" altLang="en-US" sz="1000">
              <a:latin typeface="Arial" charset="0"/>
            </a:endParaRPr>
          </a:p>
        </p:txBody>
      </p:sp>
      <p:sp>
        <p:nvSpPr>
          <p:cNvPr id="316418" name="Rectangle 2"/>
          <p:cNvSpPr>
            <a:spLocks noGrp="1" noRot="1" noChangeArrowheads="1"/>
          </p:cNvSpPr>
          <p:nvPr>
            <p:ph type="title"/>
          </p:nvPr>
        </p:nvSpPr>
        <p:spPr/>
        <p:txBody>
          <a:bodyPr/>
          <a:lstStyle/>
          <a:p>
            <a:pPr eaLnBrk="1" hangingPunct="1">
              <a:defRPr/>
            </a:pPr>
            <a:r>
              <a:rPr lang="en-US" sz="3200" smtClean="0"/>
              <a:t>Spatial Filtering</a:t>
            </a:r>
          </a:p>
        </p:txBody>
      </p:sp>
      <p:pic>
        <p:nvPicPr>
          <p:cNvPr id="63493" name="Picture 3"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634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1049338"/>
            <a:ext cx="5378450" cy="580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B61F813-05C5-4170-85BC-BC76D2F60B22}" type="datetime1">
              <a:rPr lang="en-US" altLang="en-US" sz="1000" smtClean="0">
                <a:latin typeface="Arial" charset="0"/>
              </a:rPr>
              <a:pPr/>
              <a:t>1/10/2023</a:t>
            </a:fld>
            <a:endParaRPr lang="en-US" altLang="en-US" sz="1000" smtClean="0">
              <a:latin typeface="Arial" charset="0"/>
            </a:endParaRPr>
          </a:p>
        </p:txBody>
      </p:sp>
      <p:sp>
        <p:nvSpPr>
          <p:cNvPr id="6451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53A07FB-5CDF-4116-93D6-850A291BA750}" type="slidenum">
              <a:rPr lang="en-US" altLang="en-US" sz="1000">
                <a:latin typeface="Arial" charset="0"/>
              </a:rPr>
              <a:pPr/>
              <a:t>61</a:t>
            </a:fld>
            <a:endParaRPr lang="en-US" altLang="en-US" sz="1000">
              <a:latin typeface="Arial" charset="0"/>
            </a:endParaRPr>
          </a:p>
        </p:txBody>
      </p:sp>
      <p:sp>
        <p:nvSpPr>
          <p:cNvPr id="317442" name="Rectangle 2"/>
          <p:cNvSpPr>
            <a:spLocks noGrp="1" noRot="1" noChangeArrowheads="1"/>
          </p:cNvSpPr>
          <p:nvPr>
            <p:ph type="title"/>
          </p:nvPr>
        </p:nvSpPr>
        <p:spPr/>
        <p:txBody>
          <a:bodyPr/>
          <a:lstStyle/>
          <a:p>
            <a:pPr eaLnBrk="1" hangingPunct="1">
              <a:defRPr/>
            </a:pPr>
            <a:r>
              <a:rPr lang="en-US" sz="3200" smtClean="0"/>
              <a:t>Spatial Correlation</a:t>
            </a:r>
          </a:p>
        </p:txBody>
      </p:sp>
      <p:sp>
        <p:nvSpPr>
          <p:cNvPr id="64517"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64518" name="Object 6"/>
          <p:cNvGraphicFramePr>
            <a:graphicFrameLocks noChangeAspect="1"/>
          </p:cNvGraphicFramePr>
          <p:nvPr/>
        </p:nvGraphicFramePr>
        <p:xfrm>
          <a:off x="825500" y="1547813"/>
          <a:ext cx="7786688" cy="1098550"/>
        </p:xfrm>
        <a:graphic>
          <a:graphicData uri="http://schemas.openxmlformats.org/presentationml/2006/ole">
            <mc:AlternateContent xmlns:mc="http://schemas.openxmlformats.org/markup-compatibility/2006">
              <mc:Choice xmlns:v="urn:schemas-microsoft-com:vml" Requires="v">
                <p:oleObj spid="_x0000_s64529" name="Equation" r:id="rId3" imgW="3060700" imgH="431800" progId="Equation.DSMT4">
                  <p:embed/>
                </p:oleObj>
              </mc:Choice>
              <mc:Fallback>
                <p:oleObj name="Equation" r:id="rId3" imgW="3060700" imgH="4318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1547813"/>
                        <a:ext cx="7786688"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9" name="Text Box 7"/>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17448" name="AutoShape 8"/>
          <p:cNvSpPr>
            <a:spLocks noChangeArrowheads="1"/>
          </p:cNvSpPr>
          <p:nvPr/>
        </p:nvSpPr>
        <p:spPr bwMode="auto">
          <a:xfrm>
            <a:off x="7243763" y="2263775"/>
            <a:ext cx="220662" cy="217488"/>
          </a:xfrm>
          <a:prstGeom prst="star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aphicFrame>
        <p:nvGraphicFramePr>
          <p:cNvPr id="64521" name="Object 9"/>
          <p:cNvGraphicFramePr>
            <a:graphicFrameLocks noChangeAspect="1"/>
          </p:cNvGraphicFramePr>
          <p:nvPr/>
        </p:nvGraphicFramePr>
        <p:xfrm>
          <a:off x="1089025" y="3184525"/>
          <a:ext cx="6735763" cy="1027113"/>
        </p:xfrm>
        <a:graphic>
          <a:graphicData uri="http://schemas.openxmlformats.org/presentationml/2006/ole">
            <mc:AlternateContent xmlns:mc="http://schemas.openxmlformats.org/markup-compatibility/2006">
              <mc:Choice xmlns:v="urn:schemas-microsoft-com:vml" Requires="v">
                <p:oleObj spid="_x0000_s64530" name="Equation" r:id="rId5" imgW="2832100" imgH="431800" progId="Equation.DSMT4">
                  <p:embed/>
                </p:oleObj>
              </mc:Choice>
              <mc:Fallback>
                <p:oleObj name="Equation" r:id="rId5" imgW="2832100" imgH="4318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025" y="3184525"/>
                        <a:ext cx="6735763"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50" name="AutoShape 10"/>
          <p:cNvSpPr>
            <a:spLocks noChangeArrowheads="1"/>
          </p:cNvSpPr>
          <p:nvPr/>
        </p:nvSpPr>
        <p:spPr bwMode="auto">
          <a:xfrm>
            <a:off x="2224088" y="3573463"/>
            <a:ext cx="220662" cy="217487"/>
          </a:xfrm>
          <a:prstGeom prst="star5">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6643A69-ACAE-4A05-B711-5650999029CB}" type="datetime1">
              <a:rPr lang="en-US" altLang="en-US" sz="1000" smtClean="0">
                <a:latin typeface="Arial" charset="0"/>
              </a:rPr>
              <a:pPr/>
              <a:t>1/10/2023</a:t>
            </a:fld>
            <a:endParaRPr lang="en-US" altLang="en-US" sz="1000" smtClean="0">
              <a:latin typeface="Arial" charset="0"/>
            </a:endParaRPr>
          </a:p>
        </p:txBody>
      </p:sp>
      <p:sp>
        <p:nvSpPr>
          <p:cNvPr id="6553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7AFDF86-43E3-413A-9D12-411FEB525314}" type="slidenum">
              <a:rPr lang="en-US" altLang="en-US" sz="1000">
                <a:latin typeface="Arial" charset="0"/>
              </a:rPr>
              <a:pPr/>
              <a:t>62</a:t>
            </a:fld>
            <a:endParaRPr lang="en-US" altLang="en-US" sz="1000">
              <a:latin typeface="Arial" charset="0"/>
            </a:endParaRPr>
          </a:p>
        </p:txBody>
      </p:sp>
      <p:sp>
        <p:nvSpPr>
          <p:cNvPr id="318466" name="Rectangle 2"/>
          <p:cNvSpPr>
            <a:spLocks noGrp="1" noRot="1" noChangeArrowheads="1"/>
          </p:cNvSpPr>
          <p:nvPr>
            <p:ph type="title"/>
          </p:nvPr>
        </p:nvSpPr>
        <p:spPr/>
        <p:txBody>
          <a:bodyPr/>
          <a:lstStyle/>
          <a:p>
            <a:pPr eaLnBrk="1" hangingPunct="1">
              <a:defRPr/>
            </a:pPr>
            <a:r>
              <a:rPr lang="en-US" sz="3200" smtClean="0"/>
              <a:t>Spatial Convolution</a:t>
            </a:r>
          </a:p>
        </p:txBody>
      </p:sp>
      <p:sp>
        <p:nvSpPr>
          <p:cNvPr id="65541"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aphicFrame>
        <p:nvGraphicFramePr>
          <p:cNvPr id="65542" name="Object 5"/>
          <p:cNvGraphicFramePr>
            <a:graphicFrameLocks noChangeAspect="1"/>
          </p:cNvGraphicFramePr>
          <p:nvPr/>
        </p:nvGraphicFramePr>
        <p:xfrm>
          <a:off x="825500" y="1547813"/>
          <a:ext cx="7786688" cy="1098550"/>
        </p:xfrm>
        <a:graphic>
          <a:graphicData uri="http://schemas.openxmlformats.org/presentationml/2006/ole">
            <mc:AlternateContent xmlns:mc="http://schemas.openxmlformats.org/markup-compatibility/2006">
              <mc:Choice xmlns:v="urn:schemas-microsoft-com:vml" Requires="v">
                <p:oleObj spid="_x0000_s65553" name="Equation" r:id="rId3" imgW="3060700" imgH="431800" progId="Equation.DSMT4">
                  <p:embed/>
                </p:oleObj>
              </mc:Choice>
              <mc:Fallback>
                <p:oleObj name="Equation" r:id="rId3" imgW="3060700" imgH="4318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0" y="1547813"/>
                        <a:ext cx="7786688"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3" name="Text Box 6"/>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18471" name="AutoShape 7"/>
          <p:cNvSpPr>
            <a:spLocks noChangeArrowheads="1"/>
          </p:cNvSpPr>
          <p:nvPr/>
        </p:nvSpPr>
        <p:spPr bwMode="auto">
          <a:xfrm>
            <a:off x="7243763" y="2263775"/>
            <a:ext cx="220662" cy="217488"/>
          </a:xfrm>
          <a:prstGeom prst="star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aphicFrame>
        <p:nvGraphicFramePr>
          <p:cNvPr id="65545" name="Object 8"/>
          <p:cNvGraphicFramePr>
            <a:graphicFrameLocks noChangeAspect="1"/>
          </p:cNvGraphicFramePr>
          <p:nvPr/>
        </p:nvGraphicFramePr>
        <p:xfrm>
          <a:off x="1103313" y="3184525"/>
          <a:ext cx="6705600" cy="1027113"/>
        </p:xfrm>
        <a:graphic>
          <a:graphicData uri="http://schemas.openxmlformats.org/presentationml/2006/ole">
            <mc:AlternateContent xmlns:mc="http://schemas.openxmlformats.org/markup-compatibility/2006">
              <mc:Choice xmlns:v="urn:schemas-microsoft-com:vml" Requires="v">
                <p:oleObj spid="_x0000_s65554" name="Equation" r:id="rId5" imgW="2819400" imgH="431800" progId="Equation.DSMT4">
                  <p:embed/>
                </p:oleObj>
              </mc:Choice>
              <mc:Fallback>
                <p:oleObj name="Equation" r:id="rId5" imgW="2819400" imgH="4318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3313" y="3184525"/>
                        <a:ext cx="6705600" cy="1027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473" name="AutoShape 9"/>
          <p:cNvSpPr>
            <a:spLocks noChangeArrowheads="1"/>
          </p:cNvSpPr>
          <p:nvPr/>
        </p:nvSpPr>
        <p:spPr bwMode="auto">
          <a:xfrm>
            <a:off x="2224088" y="3573463"/>
            <a:ext cx="220662" cy="217487"/>
          </a:xfrm>
          <a:prstGeom prst="star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2DF7B99-5904-4E87-914F-24E252E9864A}" type="datetime1">
              <a:rPr lang="en-US" altLang="en-US" sz="1000" smtClean="0">
                <a:latin typeface="Arial" charset="0"/>
              </a:rPr>
              <a:pPr/>
              <a:t>1/10/2023</a:t>
            </a:fld>
            <a:endParaRPr lang="en-US" altLang="en-US" sz="1000" smtClean="0">
              <a:latin typeface="Arial" charset="0"/>
            </a:endParaRPr>
          </a:p>
        </p:txBody>
      </p:sp>
      <p:sp>
        <p:nvSpPr>
          <p:cNvPr id="6656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FC49CFE-7CB1-40DF-BE87-A396DDE460E1}" type="slidenum">
              <a:rPr lang="en-US" altLang="en-US" sz="1000">
                <a:latin typeface="Arial" charset="0"/>
              </a:rPr>
              <a:pPr/>
              <a:t>63</a:t>
            </a:fld>
            <a:endParaRPr lang="en-US" altLang="en-US" sz="1000">
              <a:latin typeface="Arial" charset="0"/>
            </a:endParaRPr>
          </a:p>
        </p:txBody>
      </p:sp>
      <p:sp>
        <p:nvSpPr>
          <p:cNvPr id="319490" name="Rectangle 2"/>
          <p:cNvSpPr>
            <a:spLocks noGrp="1" noRot="1" noChangeArrowheads="1"/>
          </p:cNvSpPr>
          <p:nvPr>
            <p:ph type="title"/>
          </p:nvPr>
        </p:nvSpPr>
        <p:spPr/>
        <p:txBody>
          <a:bodyPr/>
          <a:lstStyle/>
          <a:p>
            <a:pPr eaLnBrk="1" hangingPunct="1">
              <a:defRPr/>
            </a:pPr>
            <a:endParaRPr lang="en-US" smtClean="0"/>
          </a:p>
        </p:txBody>
      </p:sp>
      <p:sp>
        <p:nvSpPr>
          <p:cNvPr id="319491" name="Rectangle 3"/>
          <p:cNvSpPr>
            <a:spLocks noGrp="1" noRot="1" noChangeArrowheads="1"/>
          </p:cNvSpPr>
          <p:nvPr>
            <p:ph type="body" idx="1"/>
          </p:nvPr>
        </p:nvSpPr>
        <p:spPr/>
        <p:txBody>
          <a:bodyPr/>
          <a:lstStyle/>
          <a:p>
            <a:pPr eaLnBrk="1" hangingPunct="1">
              <a:buFont typeface="Arial" panose="020B0604020202020204" pitchFamily="34" charset="0"/>
              <a:buChar char="►"/>
              <a:defRPr/>
            </a:pPr>
            <a:endParaRPr lang="en-US" smtClean="0"/>
          </a:p>
        </p:txBody>
      </p:sp>
      <p:pic>
        <p:nvPicPr>
          <p:cNvPr id="665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0"/>
            <a:ext cx="64309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9493" name="Rectangle 5"/>
          <p:cNvSpPr>
            <a:spLocks noChangeArrowheads="1"/>
          </p:cNvSpPr>
          <p:nvPr/>
        </p:nvSpPr>
        <p:spPr bwMode="auto">
          <a:xfrm>
            <a:off x="3019425" y="0"/>
            <a:ext cx="2119313" cy="2220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4" name="Rectangle 6"/>
          <p:cNvSpPr>
            <a:spLocks noChangeArrowheads="1"/>
          </p:cNvSpPr>
          <p:nvPr/>
        </p:nvSpPr>
        <p:spPr bwMode="auto">
          <a:xfrm>
            <a:off x="3057525" y="2209800"/>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5" name="Rectangle 7"/>
          <p:cNvSpPr>
            <a:spLocks noChangeArrowheads="1"/>
          </p:cNvSpPr>
          <p:nvPr/>
        </p:nvSpPr>
        <p:spPr bwMode="auto">
          <a:xfrm>
            <a:off x="5167313" y="2262188"/>
            <a:ext cx="2119312" cy="2263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6" name="Rectangle 8"/>
          <p:cNvSpPr>
            <a:spLocks noChangeArrowheads="1"/>
          </p:cNvSpPr>
          <p:nvPr/>
        </p:nvSpPr>
        <p:spPr bwMode="auto">
          <a:xfrm>
            <a:off x="895350" y="2262188"/>
            <a:ext cx="2119313" cy="2293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7" name="Rectangle 9"/>
          <p:cNvSpPr>
            <a:spLocks noChangeArrowheads="1"/>
          </p:cNvSpPr>
          <p:nvPr/>
        </p:nvSpPr>
        <p:spPr bwMode="auto">
          <a:xfrm>
            <a:off x="3095625" y="4562475"/>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8" name="Rectangle 10"/>
          <p:cNvSpPr>
            <a:spLocks noChangeArrowheads="1"/>
          </p:cNvSpPr>
          <p:nvPr/>
        </p:nvSpPr>
        <p:spPr bwMode="auto">
          <a:xfrm>
            <a:off x="5181600" y="4562475"/>
            <a:ext cx="2119313" cy="22939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19499" name="Rectangle 11"/>
          <p:cNvSpPr>
            <a:spLocks noChangeArrowheads="1"/>
          </p:cNvSpPr>
          <p:nvPr/>
        </p:nvSpPr>
        <p:spPr bwMode="auto">
          <a:xfrm>
            <a:off x="852488" y="4576763"/>
            <a:ext cx="2119312" cy="2293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31950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730250"/>
            <a:ext cx="1792288" cy="274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19493"/>
                                        </p:tgtEl>
                                      </p:cBhvr>
                                    </p:animEffect>
                                    <p:set>
                                      <p:cBhvr>
                                        <p:cTn id="7" dur="1" fill="hold">
                                          <p:stCondLst>
                                            <p:cond delay="499"/>
                                          </p:stCondLst>
                                        </p:cTn>
                                        <p:tgtEl>
                                          <p:spTgt spid="3194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319496"/>
                                        </p:tgtEl>
                                      </p:cBhvr>
                                    </p:animEffect>
                                    <p:set>
                                      <p:cBhvr>
                                        <p:cTn id="12" dur="1" fill="hold">
                                          <p:stCondLst>
                                            <p:cond delay="499"/>
                                          </p:stCondLst>
                                        </p:cTn>
                                        <p:tgtEl>
                                          <p:spTgt spid="31949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grpId="0" nodeType="clickEffect">
                                  <p:stCondLst>
                                    <p:cond delay="0"/>
                                  </p:stCondLst>
                                  <p:childTnLst>
                                    <p:animEffect transition="out" filter="blinds(horizontal)">
                                      <p:cBhvr>
                                        <p:cTn id="16" dur="500"/>
                                        <p:tgtEl>
                                          <p:spTgt spid="319494"/>
                                        </p:tgtEl>
                                      </p:cBhvr>
                                    </p:animEffect>
                                    <p:set>
                                      <p:cBhvr>
                                        <p:cTn id="17" dur="1" fill="hold">
                                          <p:stCondLst>
                                            <p:cond delay="499"/>
                                          </p:stCondLst>
                                        </p:cTn>
                                        <p:tgtEl>
                                          <p:spTgt spid="31949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xit" presetSubtype="10" fill="hold" grpId="0" nodeType="clickEffect">
                                  <p:stCondLst>
                                    <p:cond delay="0"/>
                                  </p:stCondLst>
                                  <p:childTnLst>
                                    <p:animEffect transition="out" filter="checkerboard(across)">
                                      <p:cBhvr>
                                        <p:cTn id="21" dur="500"/>
                                        <p:tgtEl>
                                          <p:spTgt spid="319495"/>
                                        </p:tgtEl>
                                      </p:cBhvr>
                                    </p:animEffect>
                                    <p:set>
                                      <p:cBhvr>
                                        <p:cTn id="22" dur="1" fill="hold">
                                          <p:stCondLst>
                                            <p:cond delay="499"/>
                                          </p:stCondLst>
                                        </p:cTn>
                                        <p:tgtEl>
                                          <p:spTgt spid="31949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xit" presetSubtype="10" fill="hold" grpId="0" nodeType="clickEffect">
                                  <p:stCondLst>
                                    <p:cond delay="0"/>
                                  </p:stCondLst>
                                  <p:childTnLst>
                                    <p:animEffect transition="out" filter="checkerboard(across)">
                                      <p:cBhvr>
                                        <p:cTn id="26" dur="500"/>
                                        <p:tgtEl>
                                          <p:spTgt spid="319499"/>
                                        </p:tgtEl>
                                      </p:cBhvr>
                                    </p:animEffect>
                                    <p:set>
                                      <p:cBhvr>
                                        <p:cTn id="27" dur="1" fill="hold">
                                          <p:stCondLst>
                                            <p:cond delay="499"/>
                                          </p:stCondLst>
                                        </p:cTn>
                                        <p:tgtEl>
                                          <p:spTgt spid="319499"/>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319497"/>
                                        </p:tgtEl>
                                      </p:cBhvr>
                                    </p:animEffect>
                                    <p:set>
                                      <p:cBhvr>
                                        <p:cTn id="32" dur="1" fill="hold">
                                          <p:stCondLst>
                                            <p:cond delay="499"/>
                                          </p:stCondLst>
                                        </p:cTn>
                                        <p:tgtEl>
                                          <p:spTgt spid="31949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0" nodeType="clickEffect">
                                  <p:stCondLst>
                                    <p:cond delay="0"/>
                                  </p:stCondLst>
                                  <p:childTnLst>
                                    <p:anim calcmode="lin" valueType="num">
                                      <p:cBhvr additive="base">
                                        <p:cTn id="36" dur="500"/>
                                        <p:tgtEl>
                                          <p:spTgt spid="319498"/>
                                        </p:tgtEl>
                                        <p:attrNameLst>
                                          <p:attrName>ppt_x</p:attrName>
                                        </p:attrNameLst>
                                      </p:cBhvr>
                                      <p:tavLst>
                                        <p:tav tm="0">
                                          <p:val>
                                            <p:strVal val="ppt_x"/>
                                          </p:val>
                                        </p:tav>
                                        <p:tav tm="100000">
                                          <p:val>
                                            <p:strVal val="ppt_x"/>
                                          </p:val>
                                        </p:tav>
                                      </p:tavLst>
                                    </p:anim>
                                    <p:anim calcmode="lin" valueType="num">
                                      <p:cBhvr additive="base">
                                        <p:cTn id="37" dur="500"/>
                                        <p:tgtEl>
                                          <p:spTgt spid="319498"/>
                                        </p:tgtEl>
                                        <p:attrNameLst>
                                          <p:attrName>ppt_y</p:attrName>
                                        </p:attrNameLst>
                                      </p:cBhvr>
                                      <p:tavLst>
                                        <p:tav tm="0">
                                          <p:val>
                                            <p:strVal val="ppt_y"/>
                                          </p:val>
                                        </p:tav>
                                        <p:tav tm="100000">
                                          <p:val>
                                            <p:strVal val="1+ppt_h/2"/>
                                          </p:val>
                                        </p:tav>
                                      </p:tavLst>
                                    </p:anim>
                                    <p:set>
                                      <p:cBhvr>
                                        <p:cTn id="38" dur="1" fill="hold">
                                          <p:stCondLst>
                                            <p:cond delay="499"/>
                                          </p:stCondLst>
                                        </p:cTn>
                                        <p:tgtEl>
                                          <p:spTgt spid="319498"/>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319500"/>
                                        </p:tgtEl>
                                        <p:attrNameLst>
                                          <p:attrName>style.visibility</p:attrName>
                                        </p:attrNameLst>
                                      </p:cBhvr>
                                      <p:to>
                                        <p:strVal val="visible"/>
                                      </p:to>
                                    </p:set>
                                    <p:animEffect transition="in" filter="diamond(in)">
                                      <p:cBhvr>
                                        <p:cTn id="43" dur="2000"/>
                                        <p:tgtEl>
                                          <p:spTgt spid="319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3" grpId="0" animBg="1"/>
      <p:bldP spid="319494" grpId="0" animBg="1"/>
      <p:bldP spid="319495" grpId="0" animBg="1"/>
      <p:bldP spid="319496" grpId="0" animBg="1"/>
      <p:bldP spid="319497" grpId="0" animBg="1"/>
      <p:bldP spid="319498" grpId="0" animBg="1"/>
      <p:bldP spid="31949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80BF0FC-61C0-4B4D-88B6-4610376DEA9A}" type="datetime1">
              <a:rPr lang="en-US" altLang="en-US" sz="1000" smtClean="0">
                <a:latin typeface="Arial" charset="0"/>
              </a:rPr>
              <a:pPr/>
              <a:t>1/10/2023</a:t>
            </a:fld>
            <a:endParaRPr lang="en-US" altLang="en-US" sz="1000" smtClean="0">
              <a:latin typeface="Arial" charset="0"/>
            </a:endParaRPr>
          </a:p>
        </p:txBody>
      </p:sp>
      <p:sp>
        <p:nvSpPr>
          <p:cNvPr id="6758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D1B22E8-D3A7-43BA-B522-45DB181D7381}" type="slidenum">
              <a:rPr lang="en-US" altLang="en-US" sz="1000">
                <a:latin typeface="Arial" charset="0"/>
              </a:rPr>
              <a:pPr/>
              <a:t>64</a:t>
            </a:fld>
            <a:endParaRPr lang="en-US" altLang="en-US" sz="1000">
              <a:latin typeface="Arial" charset="0"/>
            </a:endParaRPr>
          </a:p>
        </p:txBody>
      </p:sp>
      <p:sp>
        <p:nvSpPr>
          <p:cNvPr id="320514" name="Rectangle 2"/>
          <p:cNvSpPr>
            <a:spLocks noGrp="1" noRot="1" noChangeArrowheads="1"/>
          </p:cNvSpPr>
          <p:nvPr>
            <p:ph type="title"/>
          </p:nvPr>
        </p:nvSpPr>
        <p:spPr/>
        <p:txBody>
          <a:bodyPr/>
          <a:lstStyle/>
          <a:p>
            <a:pPr eaLnBrk="1" hangingPunct="1">
              <a:defRPr/>
            </a:pPr>
            <a:r>
              <a:rPr lang="en-US" sz="3200" smtClean="0"/>
              <a:t>Smoothing Spatial Filters</a:t>
            </a:r>
          </a:p>
        </p:txBody>
      </p:sp>
      <p:sp>
        <p:nvSpPr>
          <p:cNvPr id="67589"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7590" name="Text Box 6"/>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20522" name="Rectangle 10"/>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Smoothing filters are used for blurring and for noise reduction</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r>
              <a:rPr lang="en-US" altLang="en-US" sz="2200"/>
              <a:t>    Blurring is used in removal of small details and bridging of small gaps in lines or curves</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Smoothing spatial filters include linear filters and nonlinear filters.</a:t>
            </a:r>
            <a:endParaRPr lang="en-US" altLang="en-US" sz="2000"/>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0522">
                                            <p:txEl>
                                              <p:pRg st="0" end="0"/>
                                            </p:txEl>
                                          </p:spTgt>
                                        </p:tgtEl>
                                        <p:attrNameLst>
                                          <p:attrName>style.visibility</p:attrName>
                                        </p:attrNameLst>
                                      </p:cBhvr>
                                      <p:to>
                                        <p:strVal val="visible"/>
                                      </p:to>
                                    </p:set>
                                    <p:animEffect transition="in" filter="blinds(horizontal)">
                                      <p:cBhvr>
                                        <p:cTn id="7" dur="500"/>
                                        <p:tgtEl>
                                          <p:spTgt spid="3205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0522">
                                            <p:txEl>
                                              <p:pRg st="2" end="2"/>
                                            </p:txEl>
                                          </p:spTgt>
                                        </p:tgtEl>
                                        <p:attrNameLst>
                                          <p:attrName>style.visibility</p:attrName>
                                        </p:attrNameLst>
                                      </p:cBhvr>
                                      <p:to>
                                        <p:strVal val="visible"/>
                                      </p:to>
                                    </p:set>
                                    <p:animEffect transition="in" filter="blinds(horizontal)">
                                      <p:cBhvr>
                                        <p:cTn id="12" dur="500"/>
                                        <p:tgtEl>
                                          <p:spTgt spid="320522">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0522">
                                            <p:txEl>
                                              <p:pRg st="4" end="4"/>
                                            </p:txEl>
                                          </p:spTgt>
                                        </p:tgtEl>
                                        <p:attrNameLst>
                                          <p:attrName>style.visibility</p:attrName>
                                        </p:attrNameLst>
                                      </p:cBhvr>
                                      <p:to>
                                        <p:strVal val="visible"/>
                                      </p:to>
                                    </p:set>
                                    <p:animEffect transition="in" filter="blinds(horizontal)">
                                      <p:cBhvr>
                                        <p:cTn id="17" dur="500"/>
                                        <p:tgtEl>
                                          <p:spTgt spid="3205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655EABD-E9B4-4022-BE79-62D20ED157A6}" type="datetime1">
              <a:rPr lang="en-US" altLang="en-US" sz="1000" smtClean="0">
                <a:latin typeface="Arial" charset="0"/>
              </a:rPr>
              <a:pPr/>
              <a:t>1/10/2023</a:t>
            </a:fld>
            <a:endParaRPr lang="en-US" altLang="en-US" sz="1000" smtClean="0">
              <a:latin typeface="Arial" charset="0"/>
            </a:endParaRPr>
          </a:p>
        </p:txBody>
      </p:sp>
      <p:sp>
        <p:nvSpPr>
          <p:cNvPr id="6861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C34010A-9678-4EDC-8676-B20F9C3C911B}" type="slidenum">
              <a:rPr lang="en-US" altLang="en-US" sz="1000">
                <a:latin typeface="Arial" charset="0"/>
              </a:rPr>
              <a:pPr/>
              <a:t>65</a:t>
            </a:fld>
            <a:endParaRPr lang="en-US" altLang="en-US" sz="1000">
              <a:latin typeface="Arial" charset="0"/>
            </a:endParaRPr>
          </a:p>
        </p:txBody>
      </p:sp>
      <p:sp>
        <p:nvSpPr>
          <p:cNvPr id="322562" name="Rectangle 2"/>
          <p:cNvSpPr>
            <a:spLocks noGrp="1" noRot="1" noChangeArrowheads="1"/>
          </p:cNvSpPr>
          <p:nvPr>
            <p:ph type="title"/>
          </p:nvPr>
        </p:nvSpPr>
        <p:spPr/>
        <p:txBody>
          <a:bodyPr/>
          <a:lstStyle/>
          <a:p>
            <a:pPr eaLnBrk="1" hangingPunct="1">
              <a:defRPr/>
            </a:pPr>
            <a:r>
              <a:rPr lang="en-US" sz="3200" smtClean="0"/>
              <a:t>Spatial Smoothing Linear Filters</a:t>
            </a:r>
          </a:p>
        </p:txBody>
      </p:sp>
      <p:sp>
        <p:nvSpPr>
          <p:cNvPr id="68613"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8614" name="Text Box 6"/>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graphicFrame>
        <p:nvGraphicFramePr>
          <p:cNvPr id="68615" name="Object 8"/>
          <p:cNvGraphicFramePr>
            <a:graphicFrameLocks noChangeAspect="1"/>
          </p:cNvGraphicFramePr>
          <p:nvPr/>
        </p:nvGraphicFramePr>
        <p:xfrm>
          <a:off x="388938" y="1873250"/>
          <a:ext cx="8305800" cy="3563938"/>
        </p:xfrm>
        <a:graphic>
          <a:graphicData uri="http://schemas.openxmlformats.org/presentationml/2006/ole">
            <mc:AlternateContent xmlns:mc="http://schemas.openxmlformats.org/markup-compatibility/2006">
              <mc:Choice xmlns:v="urn:schemas-microsoft-com:vml" Requires="v">
                <p:oleObj spid="_x0000_s68619" name="Equation" r:id="rId3" imgW="3492500" imgH="1498600" progId="Equation.DSMT4">
                  <p:embed/>
                </p:oleObj>
              </mc:Choice>
              <mc:Fallback>
                <p:oleObj name="Equation" r:id="rId3" imgW="3492500" imgH="149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1873250"/>
                        <a:ext cx="8305800" cy="356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08529C6-3C0F-4706-96AE-47B851D4233F}" type="datetime1">
              <a:rPr lang="en-US" altLang="en-US" sz="1000" smtClean="0">
                <a:latin typeface="Arial" charset="0"/>
              </a:rPr>
              <a:pPr/>
              <a:t>1/10/2023</a:t>
            </a:fld>
            <a:endParaRPr lang="en-US" altLang="en-US" sz="1000" smtClean="0">
              <a:latin typeface="Arial" charset="0"/>
            </a:endParaRPr>
          </a:p>
        </p:txBody>
      </p:sp>
      <p:sp>
        <p:nvSpPr>
          <p:cNvPr id="6963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BDE26EAF-FC46-4842-89EC-526ED58C43B8}" type="slidenum">
              <a:rPr lang="en-US" altLang="en-US" sz="1000">
                <a:latin typeface="Arial" charset="0"/>
              </a:rPr>
              <a:pPr/>
              <a:t>66</a:t>
            </a:fld>
            <a:endParaRPr lang="en-US" altLang="en-US" sz="1000">
              <a:latin typeface="Arial" charset="0"/>
            </a:endParaRPr>
          </a:p>
        </p:txBody>
      </p:sp>
      <p:sp>
        <p:nvSpPr>
          <p:cNvPr id="321538" name="Rectangle 2"/>
          <p:cNvSpPr>
            <a:spLocks noGrp="1" noRot="1" noChangeArrowheads="1"/>
          </p:cNvSpPr>
          <p:nvPr>
            <p:ph type="title"/>
          </p:nvPr>
        </p:nvSpPr>
        <p:spPr/>
        <p:txBody>
          <a:bodyPr/>
          <a:lstStyle/>
          <a:p>
            <a:pPr eaLnBrk="1" hangingPunct="1">
              <a:defRPr/>
            </a:pPr>
            <a:r>
              <a:rPr lang="en-US" sz="3200" smtClean="0"/>
              <a:t>Two Smoothing Averaging Filter Masks</a:t>
            </a:r>
          </a:p>
        </p:txBody>
      </p:sp>
      <p:sp>
        <p:nvSpPr>
          <p:cNvPr id="69637"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69638" name="Text Box 5"/>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pic>
        <p:nvPicPr>
          <p:cNvPr id="696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13" y="1879600"/>
            <a:ext cx="5953125"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1906588"/>
            <a:ext cx="1781175"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A5683FB-6764-4D99-B0D8-635E66FD4265}" type="datetime1">
              <a:rPr lang="en-US" altLang="en-US" sz="1000" smtClean="0">
                <a:latin typeface="Arial" charset="0"/>
              </a:rPr>
              <a:pPr/>
              <a:t>1/10/2023</a:t>
            </a:fld>
            <a:endParaRPr lang="en-US" altLang="en-US" sz="1000" smtClean="0">
              <a:latin typeface="Arial" charset="0"/>
            </a:endParaRPr>
          </a:p>
        </p:txBody>
      </p:sp>
      <p:sp>
        <p:nvSpPr>
          <p:cNvPr id="7065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9B5F83D-45D2-444F-A5D7-C62B2C4D6DDB}" type="slidenum">
              <a:rPr lang="en-US" altLang="en-US" sz="1000">
                <a:latin typeface="Arial" charset="0"/>
              </a:rPr>
              <a:pPr/>
              <a:t>67</a:t>
            </a:fld>
            <a:endParaRPr lang="en-US" altLang="en-US" sz="1000">
              <a:latin typeface="Arial" charset="0"/>
            </a:endParaRPr>
          </a:p>
        </p:txBody>
      </p:sp>
      <p:sp>
        <p:nvSpPr>
          <p:cNvPr id="70660" name="Rectangle 4"/>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0661" name="Text Box 5"/>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pic>
        <p:nvPicPr>
          <p:cNvPr id="70662"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49213"/>
            <a:ext cx="5883275"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438" y="593725"/>
            <a:ext cx="3768725" cy="561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9375996-E41B-42BA-B938-4A9413F3F986}" type="datetime1">
              <a:rPr lang="en-US" altLang="en-US" sz="1000" smtClean="0">
                <a:latin typeface="Arial" charset="0"/>
              </a:rPr>
              <a:pPr/>
              <a:t>1/10/2023</a:t>
            </a:fld>
            <a:endParaRPr lang="en-US" altLang="en-US" sz="1000" smtClean="0">
              <a:latin typeface="Arial" charset="0"/>
            </a:endParaRPr>
          </a:p>
        </p:txBody>
      </p:sp>
      <p:sp>
        <p:nvSpPr>
          <p:cNvPr id="7168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53C8EC2-83EB-44DD-8FF9-91559A1B3BEF}" type="slidenum">
              <a:rPr lang="en-US" altLang="en-US" sz="1000">
                <a:latin typeface="Arial" charset="0"/>
              </a:rPr>
              <a:pPr/>
              <a:t>68</a:t>
            </a:fld>
            <a:endParaRPr lang="en-US" altLang="en-US" sz="1000">
              <a:latin typeface="Arial" charset="0"/>
            </a:endParaRPr>
          </a:p>
        </p:txBody>
      </p:sp>
      <p:sp>
        <p:nvSpPr>
          <p:cNvPr id="71684"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1685"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pic>
        <p:nvPicPr>
          <p:cNvPr id="7168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271588"/>
            <a:ext cx="8515350"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4402138"/>
            <a:ext cx="84836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5641" name="Rectangle 9"/>
          <p:cNvSpPr>
            <a:spLocks noGrp="1" noRot="1" noChangeArrowheads="1"/>
          </p:cNvSpPr>
          <p:nvPr>
            <p:ph type="title"/>
          </p:nvPr>
        </p:nvSpPr>
        <p:spPr/>
        <p:txBody>
          <a:bodyPr/>
          <a:lstStyle/>
          <a:p>
            <a:pPr eaLnBrk="1" hangingPunct="1">
              <a:defRPr/>
            </a:pPr>
            <a:r>
              <a:rPr lang="en-US" sz="2800" smtClean="0"/>
              <a:t>Example: Gross Representation of Objects</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5967B37-865C-4F12-8977-CBE540E05AB3}" type="datetime1">
              <a:rPr lang="en-US" altLang="en-US" sz="1000" smtClean="0">
                <a:latin typeface="Arial" charset="0"/>
              </a:rPr>
              <a:pPr/>
              <a:t>1/10/2023</a:t>
            </a:fld>
            <a:endParaRPr lang="en-US" altLang="en-US" sz="1000" smtClean="0">
              <a:latin typeface="Arial" charset="0"/>
            </a:endParaRPr>
          </a:p>
        </p:txBody>
      </p:sp>
      <p:sp>
        <p:nvSpPr>
          <p:cNvPr id="7270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607AB5F-0750-4C70-BF90-ABDA95BDEFEA}" type="slidenum">
              <a:rPr lang="en-US" altLang="en-US" sz="1000">
                <a:latin typeface="Arial" charset="0"/>
              </a:rPr>
              <a:pPr/>
              <a:t>69</a:t>
            </a:fld>
            <a:endParaRPr lang="en-US" altLang="en-US" sz="1000">
              <a:latin typeface="Arial" charset="0"/>
            </a:endParaRPr>
          </a:p>
        </p:txBody>
      </p:sp>
      <p:sp>
        <p:nvSpPr>
          <p:cNvPr id="72708"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2709"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26663" name="Rectangle 7"/>
          <p:cNvSpPr>
            <a:spLocks noGrp="1" noRot="1" noChangeArrowheads="1"/>
          </p:cNvSpPr>
          <p:nvPr>
            <p:ph type="title"/>
          </p:nvPr>
        </p:nvSpPr>
        <p:spPr/>
        <p:txBody>
          <a:bodyPr/>
          <a:lstStyle/>
          <a:p>
            <a:pPr eaLnBrk="1" hangingPunct="1">
              <a:defRPr/>
            </a:pPr>
            <a:r>
              <a:rPr lang="en-US" sz="2800" smtClean="0"/>
              <a:t>Order-statistic (Nonlinear) Filters</a:t>
            </a:r>
          </a:p>
        </p:txBody>
      </p:sp>
      <p:sp>
        <p:nvSpPr>
          <p:cNvPr id="326664" name="Rectangle 8"/>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a:t>
            </a:r>
            <a:r>
              <a:rPr lang="en-US" altLang="en-US" sz="2200">
                <a:cs typeface="Tahoma" pitchFamily="34" charset="0"/>
              </a:rPr>
              <a:t>— </a:t>
            </a:r>
            <a:r>
              <a:rPr lang="en-US" altLang="en-US" sz="2200"/>
              <a:t>Nonlinear </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r>
              <a:rPr lang="en-US" altLang="en-US" sz="2200"/>
              <a:t>    </a:t>
            </a:r>
            <a:r>
              <a:rPr lang="en-US" altLang="en-US" sz="2200">
                <a:cs typeface="Tahoma" pitchFamily="34" charset="0"/>
              </a:rPr>
              <a:t>— </a:t>
            </a:r>
            <a:r>
              <a:rPr lang="en-US" altLang="en-US" sz="2200"/>
              <a:t>Based on ordering (ranking) the pixels contained in the filter mask</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a:t>
            </a:r>
            <a:r>
              <a:rPr lang="en-US" altLang="en-US" sz="2200">
                <a:cs typeface="Tahoma" pitchFamily="34" charset="0"/>
              </a:rPr>
              <a:t>— </a:t>
            </a:r>
            <a:r>
              <a:rPr lang="en-US" altLang="en-US" sz="2200"/>
              <a:t>Replacing the value of the center pixel with the value determined by the ranking result</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r>
              <a:rPr lang="en-US" altLang="en-US" sz="2200"/>
              <a:t>    E.g., median filter, max filter, min filter</a:t>
            </a:r>
            <a:endParaRPr lang="en-US" altLang="en-US" sz="2000"/>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None/>
            </a:pP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6664">
                                            <p:txEl>
                                              <p:pRg st="0" end="0"/>
                                            </p:txEl>
                                          </p:spTgt>
                                        </p:tgtEl>
                                        <p:attrNameLst>
                                          <p:attrName>style.visibility</p:attrName>
                                        </p:attrNameLst>
                                      </p:cBhvr>
                                      <p:to>
                                        <p:strVal val="visible"/>
                                      </p:to>
                                    </p:set>
                                    <p:animEffect transition="in" filter="blinds(horizontal)">
                                      <p:cBhvr>
                                        <p:cTn id="7" dur="500"/>
                                        <p:tgtEl>
                                          <p:spTgt spid="3266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6664">
                                            <p:txEl>
                                              <p:pRg st="2" end="2"/>
                                            </p:txEl>
                                          </p:spTgt>
                                        </p:tgtEl>
                                        <p:attrNameLst>
                                          <p:attrName>style.visibility</p:attrName>
                                        </p:attrNameLst>
                                      </p:cBhvr>
                                      <p:to>
                                        <p:strVal val="visible"/>
                                      </p:to>
                                    </p:set>
                                    <p:animEffect transition="in" filter="blinds(horizontal)">
                                      <p:cBhvr>
                                        <p:cTn id="12" dur="500"/>
                                        <p:tgtEl>
                                          <p:spTgt spid="326664">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6664">
                                            <p:txEl>
                                              <p:pRg st="4" end="4"/>
                                            </p:txEl>
                                          </p:spTgt>
                                        </p:tgtEl>
                                        <p:attrNameLst>
                                          <p:attrName>style.visibility</p:attrName>
                                        </p:attrNameLst>
                                      </p:cBhvr>
                                      <p:to>
                                        <p:strVal val="visible"/>
                                      </p:to>
                                    </p:set>
                                    <p:animEffect transition="in" filter="blinds(horizontal)">
                                      <p:cBhvr>
                                        <p:cTn id="17" dur="500"/>
                                        <p:tgtEl>
                                          <p:spTgt spid="326664">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6664">
                                            <p:txEl>
                                              <p:pRg st="6" end="6"/>
                                            </p:txEl>
                                          </p:spTgt>
                                        </p:tgtEl>
                                        <p:attrNameLst>
                                          <p:attrName>style.visibility</p:attrName>
                                        </p:attrNameLst>
                                      </p:cBhvr>
                                      <p:to>
                                        <p:strVal val="visible"/>
                                      </p:to>
                                    </p:set>
                                    <p:animEffect transition="in" filter="blinds(horizontal)">
                                      <p:cBhvr>
                                        <p:cTn id="22" dur="500"/>
                                        <p:tgtEl>
                                          <p:spTgt spid="3266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94242C3-156D-4675-93CD-4F0251DC02AC}" type="datetime1">
              <a:rPr lang="en-US" altLang="en-US" sz="1000" smtClean="0">
                <a:latin typeface="Arial" charset="0"/>
              </a:rPr>
              <a:pPr/>
              <a:t>1/10/2023</a:t>
            </a:fld>
            <a:endParaRPr lang="en-US" altLang="en-US" sz="1000" smtClean="0">
              <a:latin typeface="Arial" charset="0"/>
            </a:endParaRPr>
          </a:p>
        </p:txBody>
      </p:sp>
      <p:sp>
        <p:nvSpPr>
          <p:cNvPr id="921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83965BC-7EBC-43A4-B2A6-77A16866E185}" type="slidenum">
              <a:rPr lang="en-US" altLang="en-US" sz="1000">
                <a:latin typeface="Arial" charset="0"/>
              </a:rPr>
              <a:pPr/>
              <a:t>7</a:t>
            </a:fld>
            <a:endParaRPr lang="en-US" altLang="en-US" sz="1000">
              <a:latin typeface="Arial" charset="0"/>
            </a:endParaRPr>
          </a:p>
        </p:txBody>
      </p:sp>
      <p:sp>
        <p:nvSpPr>
          <p:cNvPr id="241666" name="Rectangle 2"/>
          <p:cNvSpPr>
            <a:spLocks noGrp="1" noRot="1" noChangeArrowheads="1"/>
          </p:cNvSpPr>
          <p:nvPr>
            <p:ph type="title"/>
          </p:nvPr>
        </p:nvSpPr>
        <p:spPr/>
        <p:txBody>
          <a:bodyPr/>
          <a:lstStyle/>
          <a:p>
            <a:pPr eaLnBrk="1" hangingPunct="1">
              <a:defRPr/>
            </a:pPr>
            <a:r>
              <a:rPr lang="en-US" sz="3200" smtClean="0"/>
              <a:t>Image Negatives</a:t>
            </a:r>
          </a:p>
        </p:txBody>
      </p:sp>
      <p:pic>
        <p:nvPicPr>
          <p:cNvPr id="92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1670" name="Object 6"/>
          <p:cNvGraphicFramePr>
            <a:graphicFrameLocks noChangeAspect="1"/>
          </p:cNvGraphicFramePr>
          <p:nvPr/>
        </p:nvGraphicFramePr>
        <p:xfrm>
          <a:off x="6053138" y="1557338"/>
          <a:ext cx="2422525" cy="957262"/>
        </p:xfrm>
        <a:graphic>
          <a:graphicData uri="http://schemas.openxmlformats.org/presentationml/2006/ole">
            <mc:AlternateContent xmlns:mc="http://schemas.openxmlformats.org/markup-compatibility/2006">
              <mc:Choice xmlns:v="urn:schemas-microsoft-com:vml" Requires="v">
                <p:oleObj spid="_x0000_s9226" name="Equation" r:id="rId4" imgW="1028254" imgH="406224" progId="Equation.DSMT4">
                  <p:embed/>
                </p:oleObj>
              </mc:Choice>
              <mc:Fallback>
                <p:oleObj name="Equation" r:id="rId4" imgW="1028254" imgH="406224"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8" y="1557338"/>
                        <a:ext cx="2422525"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1670"/>
                                        </p:tgtEl>
                                        <p:attrNameLst>
                                          <p:attrName>style.visibility</p:attrName>
                                        </p:attrNameLst>
                                      </p:cBhvr>
                                      <p:to>
                                        <p:strVal val="visible"/>
                                      </p:to>
                                    </p:set>
                                    <p:animEffect transition="in" filter="checkerboard(across)">
                                      <p:cBhvr>
                                        <p:cTn id="7" dur="500"/>
                                        <p:tgtEl>
                                          <p:spTgt spid="241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721BAFA-6765-4701-A85B-5CCD38441D68}" type="datetime1">
              <a:rPr lang="en-US" altLang="en-US" sz="1000" smtClean="0">
                <a:latin typeface="Arial" charset="0"/>
              </a:rPr>
              <a:pPr/>
              <a:t>1/10/2023</a:t>
            </a:fld>
            <a:endParaRPr lang="en-US" altLang="en-US" sz="1000" smtClean="0">
              <a:latin typeface="Arial" charset="0"/>
            </a:endParaRPr>
          </a:p>
        </p:txBody>
      </p:sp>
      <p:sp>
        <p:nvSpPr>
          <p:cNvPr id="7373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B9A5239-648B-4F01-813D-0768C238CFEA}" type="slidenum">
              <a:rPr lang="en-US" altLang="en-US" sz="1000">
                <a:latin typeface="Arial" charset="0"/>
              </a:rPr>
              <a:pPr/>
              <a:t>70</a:t>
            </a:fld>
            <a:endParaRPr lang="en-US" altLang="en-US" sz="1000">
              <a:latin typeface="Arial" charset="0"/>
            </a:endParaRPr>
          </a:p>
        </p:txBody>
      </p:sp>
      <p:sp>
        <p:nvSpPr>
          <p:cNvPr id="73732"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3733"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27685" name="Rectangle 5"/>
          <p:cNvSpPr>
            <a:spLocks noGrp="1" noRot="1" noChangeArrowheads="1"/>
          </p:cNvSpPr>
          <p:nvPr>
            <p:ph type="title"/>
          </p:nvPr>
        </p:nvSpPr>
        <p:spPr/>
        <p:txBody>
          <a:bodyPr/>
          <a:lstStyle/>
          <a:p>
            <a:pPr eaLnBrk="1" hangingPunct="1">
              <a:defRPr/>
            </a:pPr>
            <a:r>
              <a:rPr lang="en-US" sz="2800" smtClean="0"/>
              <a:t>Example: Use of Median Filtering for Noise Reduction</a:t>
            </a:r>
          </a:p>
        </p:txBody>
      </p:sp>
      <p:pic>
        <p:nvPicPr>
          <p:cNvPr id="737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1557338"/>
            <a:ext cx="8655050"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2250CE3-CCC4-4870-8F6D-E0CCF6DBCD65}" type="datetime1">
              <a:rPr lang="en-US" altLang="en-US" sz="1000" smtClean="0">
                <a:latin typeface="Arial" charset="0"/>
              </a:rPr>
              <a:pPr/>
              <a:t>1/10/2023</a:t>
            </a:fld>
            <a:endParaRPr lang="en-US" altLang="en-US" sz="1000" smtClean="0">
              <a:latin typeface="Arial" charset="0"/>
            </a:endParaRPr>
          </a:p>
        </p:txBody>
      </p:sp>
      <p:sp>
        <p:nvSpPr>
          <p:cNvPr id="7475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B636195-AAB3-46E2-AF0E-65A746A5382D}" type="slidenum">
              <a:rPr lang="en-US" altLang="en-US" sz="1000">
                <a:latin typeface="Arial" charset="0"/>
              </a:rPr>
              <a:pPr/>
              <a:t>71</a:t>
            </a:fld>
            <a:endParaRPr lang="en-US" altLang="en-US" sz="1000">
              <a:latin typeface="Arial" charset="0"/>
            </a:endParaRPr>
          </a:p>
        </p:txBody>
      </p:sp>
      <p:sp>
        <p:nvSpPr>
          <p:cNvPr id="74756"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4757"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28709" name="Rectangle 5"/>
          <p:cNvSpPr>
            <a:spLocks noGrp="1" noRot="1" noChangeArrowheads="1"/>
          </p:cNvSpPr>
          <p:nvPr>
            <p:ph type="title"/>
          </p:nvPr>
        </p:nvSpPr>
        <p:spPr/>
        <p:txBody>
          <a:bodyPr/>
          <a:lstStyle/>
          <a:p>
            <a:pPr eaLnBrk="1" hangingPunct="1">
              <a:defRPr/>
            </a:pPr>
            <a:r>
              <a:rPr lang="en-US" sz="2800" smtClean="0"/>
              <a:t>Sharpening Spatial Filters</a:t>
            </a:r>
          </a:p>
        </p:txBody>
      </p:sp>
      <p:sp>
        <p:nvSpPr>
          <p:cNvPr id="328711" name="Rectangle 7"/>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Char char="►"/>
            </a:pPr>
            <a:r>
              <a:rPr lang="en-US" altLang="en-US" sz="2200"/>
              <a:t>    Foundation </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Char char="►"/>
            </a:pPr>
            <a:r>
              <a:rPr lang="en-US" altLang="en-US" sz="2200"/>
              <a:t>    Laplacian Operator</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r>
              <a:rPr lang="en-US" altLang="en-US" sz="2200"/>
              <a:t>    Unsharp Masking and Highboost Filtering</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r>
              <a:rPr lang="en-US" altLang="en-US" sz="2200">
                <a:cs typeface="Tahoma" pitchFamily="34" charset="0"/>
              </a:rPr>
              <a:t>    </a:t>
            </a:r>
            <a:r>
              <a:rPr lang="en-US" altLang="en-US" sz="2200"/>
              <a:t>Using First-Order Derivatives for Nonlinear Image Sharpening </a:t>
            </a:r>
            <a:r>
              <a:rPr lang="en-US" altLang="en-US" sz="2200">
                <a:cs typeface="Tahoma" pitchFamily="34" charset="0"/>
              </a:rPr>
              <a:t> — </a:t>
            </a:r>
            <a:r>
              <a:rPr lang="en-US" altLang="en-US" sz="2200"/>
              <a:t> The Gradient </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8711">
                                            <p:txEl>
                                              <p:pRg st="0" end="0"/>
                                            </p:txEl>
                                          </p:spTgt>
                                        </p:tgtEl>
                                        <p:attrNameLst>
                                          <p:attrName>style.visibility</p:attrName>
                                        </p:attrNameLst>
                                      </p:cBhvr>
                                      <p:to>
                                        <p:strVal val="visible"/>
                                      </p:to>
                                    </p:set>
                                    <p:animEffect transition="in" filter="blinds(horizontal)">
                                      <p:cBhvr>
                                        <p:cTn id="7" dur="500"/>
                                        <p:tgtEl>
                                          <p:spTgt spid="3287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8711">
                                            <p:txEl>
                                              <p:pRg st="2" end="2"/>
                                            </p:txEl>
                                          </p:spTgt>
                                        </p:tgtEl>
                                        <p:attrNameLst>
                                          <p:attrName>style.visibility</p:attrName>
                                        </p:attrNameLst>
                                      </p:cBhvr>
                                      <p:to>
                                        <p:strVal val="visible"/>
                                      </p:to>
                                    </p:set>
                                    <p:animEffect transition="in" filter="blinds(horizontal)">
                                      <p:cBhvr>
                                        <p:cTn id="12" dur="500"/>
                                        <p:tgtEl>
                                          <p:spTgt spid="3287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8711">
                                            <p:txEl>
                                              <p:pRg st="4" end="4"/>
                                            </p:txEl>
                                          </p:spTgt>
                                        </p:tgtEl>
                                        <p:attrNameLst>
                                          <p:attrName>style.visibility</p:attrName>
                                        </p:attrNameLst>
                                      </p:cBhvr>
                                      <p:to>
                                        <p:strVal val="visible"/>
                                      </p:to>
                                    </p:set>
                                    <p:animEffect transition="in" filter="blinds(horizontal)">
                                      <p:cBhvr>
                                        <p:cTn id="17" dur="500"/>
                                        <p:tgtEl>
                                          <p:spTgt spid="328711">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28711">
                                            <p:txEl>
                                              <p:pRg st="6" end="6"/>
                                            </p:txEl>
                                          </p:spTgt>
                                        </p:tgtEl>
                                        <p:attrNameLst>
                                          <p:attrName>style.visibility</p:attrName>
                                        </p:attrNameLst>
                                      </p:cBhvr>
                                      <p:to>
                                        <p:strVal val="visible"/>
                                      </p:to>
                                    </p:set>
                                    <p:animEffect transition="in" filter="blinds(horizontal)">
                                      <p:cBhvr>
                                        <p:cTn id="22" dur="500"/>
                                        <p:tgtEl>
                                          <p:spTgt spid="3287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46A3AFC-ABD8-4271-9FDA-6D6B7392D3BE}" type="datetime1">
              <a:rPr lang="en-US" altLang="en-US" sz="1000" smtClean="0">
                <a:latin typeface="Arial" charset="0"/>
              </a:rPr>
              <a:pPr/>
              <a:t>1/10/2023</a:t>
            </a:fld>
            <a:endParaRPr lang="en-US" altLang="en-US" sz="1000" smtClean="0">
              <a:latin typeface="Arial" charset="0"/>
            </a:endParaRPr>
          </a:p>
        </p:txBody>
      </p:sp>
      <p:sp>
        <p:nvSpPr>
          <p:cNvPr id="7577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A6BA54D-7522-4FC5-8EF4-3FCDD5E212CA}" type="slidenum">
              <a:rPr lang="en-US" altLang="en-US" sz="1000">
                <a:latin typeface="Arial" charset="0"/>
              </a:rPr>
              <a:pPr/>
              <a:t>72</a:t>
            </a:fld>
            <a:endParaRPr lang="en-US" altLang="en-US" sz="1000">
              <a:latin typeface="Arial" charset="0"/>
            </a:endParaRPr>
          </a:p>
        </p:txBody>
      </p:sp>
      <p:sp>
        <p:nvSpPr>
          <p:cNvPr id="75780"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5781"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29733" name="Rectangle 5"/>
          <p:cNvSpPr>
            <a:spLocks noGrp="1" noRot="1" noChangeArrowheads="1"/>
          </p:cNvSpPr>
          <p:nvPr>
            <p:ph type="title"/>
          </p:nvPr>
        </p:nvSpPr>
        <p:spPr/>
        <p:txBody>
          <a:bodyPr/>
          <a:lstStyle/>
          <a:p>
            <a:pPr eaLnBrk="1" hangingPunct="1">
              <a:defRPr/>
            </a:pPr>
            <a:r>
              <a:rPr lang="en-US" sz="2800" smtClean="0"/>
              <a:t>Sharpening Spatial Filters: Foundation</a:t>
            </a:r>
          </a:p>
        </p:txBody>
      </p:sp>
      <p:sp>
        <p:nvSpPr>
          <p:cNvPr id="329734" name="Rectangle 6"/>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Char char="►"/>
            </a:pPr>
            <a:r>
              <a:rPr lang="en-US" altLang="en-US" sz="2200"/>
              <a:t>The first-order derivative of a one-dimensional function f(x) is the difference</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r>
              <a:rPr lang="en-US" altLang="en-US" sz="2200"/>
              <a:t>The second-order derivative of f(x) as the difference</a:t>
            </a:r>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000"/>
          </a:p>
        </p:txBody>
      </p:sp>
      <p:graphicFrame>
        <p:nvGraphicFramePr>
          <p:cNvPr id="329735" name="Object 7"/>
          <p:cNvGraphicFramePr>
            <a:graphicFrameLocks noChangeAspect="1"/>
          </p:cNvGraphicFramePr>
          <p:nvPr/>
        </p:nvGraphicFramePr>
        <p:xfrm>
          <a:off x="2230438" y="2535238"/>
          <a:ext cx="3094037" cy="958850"/>
        </p:xfrm>
        <a:graphic>
          <a:graphicData uri="http://schemas.openxmlformats.org/presentationml/2006/ole">
            <mc:AlternateContent xmlns:mc="http://schemas.openxmlformats.org/markup-compatibility/2006">
              <mc:Choice xmlns:v="urn:schemas-microsoft-com:vml" Requires="v">
                <p:oleObj spid="_x0000_s75792" name="Equation" r:id="rId3" imgW="1269449" imgH="393529" progId="Equation.DSMT4">
                  <p:embed/>
                </p:oleObj>
              </mc:Choice>
              <mc:Fallback>
                <p:oleObj name="Equation" r:id="rId3" imgW="1269449" imgH="393529"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2535238"/>
                        <a:ext cx="3094037"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9736" name="Object 8"/>
          <p:cNvGraphicFramePr>
            <a:graphicFrameLocks noChangeAspect="1"/>
          </p:cNvGraphicFramePr>
          <p:nvPr/>
        </p:nvGraphicFramePr>
        <p:xfrm>
          <a:off x="1938338" y="4772025"/>
          <a:ext cx="4699000" cy="957263"/>
        </p:xfrm>
        <a:graphic>
          <a:graphicData uri="http://schemas.openxmlformats.org/presentationml/2006/ole">
            <mc:AlternateContent xmlns:mc="http://schemas.openxmlformats.org/markup-compatibility/2006">
              <mc:Choice xmlns:v="urn:schemas-microsoft-com:vml" Requires="v">
                <p:oleObj spid="_x0000_s75793" name="Equation" r:id="rId5" imgW="2057400" imgH="419100" progId="Equation.DSMT4">
                  <p:embed/>
                </p:oleObj>
              </mc:Choice>
              <mc:Fallback>
                <p:oleObj name="Equation" r:id="rId5" imgW="2057400" imgH="4191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38" y="4772025"/>
                        <a:ext cx="4699000"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329734">
                                            <p:txEl>
                                              <p:pRg st="0" end="0"/>
                                            </p:txEl>
                                          </p:spTgt>
                                        </p:tgtEl>
                                        <p:attrNameLst>
                                          <p:attrName>style.visibility</p:attrName>
                                        </p:attrNameLst>
                                      </p:cBhvr>
                                      <p:to>
                                        <p:strVal val="visible"/>
                                      </p:to>
                                    </p:set>
                                    <p:animEffect transition="in" filter="blinds(horizontal)">
                                      <p:cBhvr>
                                        <p:cTn id="7" dur="500"/>
                                        <p:tgtEl>
                                          <p:spTgt spid="329734">
                                            <p:txEl>
                                              <p:pRg st="0" end="0"/>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29735"/>
                                        </p:tgtEl>
                                        <p:attrNameLst>
                                          <p:attrName>style.visibility</p:attrName>
                                        </p:attrNameLst>
                                      </p:cBhvr>
                                      <p:to>
                                        <p:strVal val="visible"/>
                                      </p:to>
                                    </p:set>
                                    <p:animEffect transition="in" filter="blinds(horizontal)">
                                      <p:cBhvr>
                                        <p:cTn id="11" dur="500"/>
                                        <p:tgtEl>
                                          <p:spTgt spid="32973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29734">
                                            <p:txEl>
                                              <p:pRg st="5" end="5"/>
                                            </p:txEl>
                                          </p:spTgt>
                                        </p:tgtEl>
                                        <p:attrNameLst>
                                          <p:attrName>style.visibility</p:attrName>
                                        </p:attrNameLst>
                                      </p:cBhvr>
                                      <p:to>
                                        <p:strVal val="visible"/>
                                      </p:to>
                                    </p:set>
                                    <p:animEffect transition="in" filter="blinds(horizontal)">
                                      <p:cBhvr>
                                        <p:cTn id="16" dur="500"/>
                                        <p:tgtEl>
                                          <p:spTgt spid="329734">
                                            <p:txEl>
                                              <p:pRg st="5" end="5"/>
                                            </p:txEl>
                                          </p:spTgt>
                                        </p:tgtEl>
                                      </p:cBhvr>
                                    </p:animEffect>
                                  </p:childTnLst>
                                </p:cTn>
                              </p:par>
                            </p:childTnLst>
                          </p:cTn>
                        </p:par>
                        <p:par>
                          <p:cTn id="17" fill="hold" nodeType="afterGroup">
                            <p:stCondLst>
                              <p:cond delay="500"/>
                            </p:stCondLst>
                            <p:childTnLst>
                              <p:par>
                                <p:cTn id="18" presetID="8" presetClass="entr" presetSubtype="16" fill="hold" nodeType="afterEffect">
                                  <p:stCondLst>
                                    <p:cond delay="0"/>
                                  </p:stCondLst>
                                  <p:childTnLst>
                                    <p:set>
                                      <p:cBhvr>
                                        <p:cTn id="19" dur="1" fill="hold">
                                          <p:stCondLst>
                                            <p:cond delay="0"/>
                                          </p:stCondLst>
                                        </p:cTn>
                                        <p:tgtEl>
                                          <p:spTgt spid="329736"/>
                                        </p:tgtEl>
                                        <p:attrNameLst>
                                          <p:attrName>style.visibility</p:attrName>
                                        </p:attrNameLst>
                                      </p:cBhvr>
                                      <p:to>
                                        <p:strVal val="visible"/>
                                      </p:to>
                                    </p:set>
                                    <p:animEffect transition="in" filter="diamond(in)">
                                      <p:cBhvr>
                                        <p:cTn id="20" dur="2000"/>
                                        <p:tgtEl>
                                          <p:spTgt spid="329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62762DF-EA73-469B-AFED-4997D14564E4}" type="datetime1">
              <a:rPr lang="en-US" altLang="en-US" sz="1000" smtClean="0">
                <a:latin typeface="Arial" charset="0"/>
              </a:rPr>
              <a:pPr/>
              <a:t>1/10/2023</a:t>
            </a:fld>
            <a:endParaRPr lang="en-US" altLang="en-US" sz="1000" smtClean="0">
              <a:latin typeface="Arial" charset="0"/>
            </a:endParaRPr>
          </a:p>
        </p:txBody>
      </p:sp>
      <p:sp>
        <p:nvSpPr>
          <p:cNvPr id="7680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51A1B53-85C6-49D6-96D0-C2D223C7E70F}" type="slidenum">
              <a:rPr lang="en-US" altLang="en-US" sz="1000">
                <a:latin typeface="Arial" charset="0"/>
              </a:rPr>
              <a:pPr/>
              <a:t>73</a:t>
            </a:fld>
            <a:endParaRPr lang="en-US" altLang="en-US" sz="1000">
              <a:latin typeface="Arial" charset="0"/>
            </a:endParaRPr>
          </a:p>
        </p:txBody>
      </p:sp>
      <p:pic>
        <p:nvPicPr>
          <p:cNvPr id="76804" name="Picture 2"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6806"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pic>
        <p:nvPicPr>
          <p:cNvPr id="7680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158750"/>
            <a:ext cx="6988175" cy="665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5" y="520700"/>
            <a:ext cx="1827213"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0764" name="Rectangle 12"/>
          <p:cNvSpPr>
            <a:spLocks noChangeArrowheads="1"/>
          </p:cNvSpPr>
          <p:nvPr/>
        </p:nvSpPr>
        <p:spPr bwMode="auto">
          <a:xfrm>
            <a:off x="246063" y="2728913"/>
            <a:ext cx="6894512" cy="957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30765" name="Rectangle 13"/>
          <p:cNvSpPr>
            <a:spLocks noChangeArrowheads="1"/>
          </p:cNvSpPr>
          <p:nvPr/>
        </p:nvSpPr>
        <p:spPr bwMode="auto">
          <a:xfrm>
            <a:off x="246063" y="3671888"/>
            <a:ext cx="6924675" cy="318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30764"/>
                                        </p:tgtEl>
                                      </p:cBhvr>
                                    </p:animEffect>
                                    <p:set>
                                      <p:cBhvr>
                                        <p:cTn id="7" dur="1" fill="hold">
                                          <p:stCondLst>
                                            <p:cond delay="499"/>
                                          </p:stCondLst>
                                        </p:cTn>
                                        <p:tgtEl>
                                          <p:spTgt spid="33076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30765"/>
                                        </p:tgtEl>
                                      </p:cBhvr>
                                    </p:animEffect>
                                    <p:set>
                                      <p:cBhvr>
                                        <p:cTn id="12" dur="1" fill="hold">
                                          <p:stCondLst>
                                            <p:cond delay="499"/>
                                          </p:stCondLst>
                                        </p:cTn>
                                        <p:tgtEl>
                                          <p:spTgt spid="3307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4" grpId="0" animBg="1"/>
      <p:bldP spid="3307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5A5B9243-FDFC-4537-9EB5-CDA9582BC4A6}" type="datetime1">
              <a:rPr lang="en-US" altLang="en-US" sz="1000" smtClean="0">
                <a:latin typeface="Arial" charset="0"/>
              </a:rPr>
              <a:pPr/>
              <a:t>1/10/2023</a:t>
            </a:fld>
            <a:endParaRPr lang="en-US" altLang="en-US" sz="1000" smtClean="0">
              <a:latin typeface="Arial" charset="0"/>
            </a:endParaRPr>
          </a:p>
        </p:txBody>
      </p:sp>
      <p:sp>
        <p:nvSpPr>
          <p:cNvPr id="7782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47735DD-2FE4-44E4-861B-4DA17F152CA2}" type="slidenum">
              <a:rPr lang="en-US" altLang="en-US" sz="1000">
                <a:latin typeface="Arial" charset="0"/>
              </a:rPr>
              <a:pPr/>
              <a:t>74</a:t>
            </a:fld>
            <a:endParaRPr lang="en-US" altLang="en-US" sz="1000">
              <a:latin typeface="Arial" charset="0"/>
            </a:endParaRPr>
          </a:p>
        </p:txBody>
      </p:sp>
      <p:sp>
        <p:nvSpPr>
          <p:cNvPr id="77828"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7829"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1781" name="Rectangle 5"/>
          <p:cNvSpPr>
            <a:spLocks noGrp="1" noRot="1" noChangeArrowheads="1"/>
          </p:cNvSpPr>
          <p:nvPr>
            <p:ph type="title"/>
          </p:nvPr>
        </p:nvSpPr>
        <p:spPr/>
        <p:txBody>
          <a:bodyPr/>
          <a:lstStyle/>
          <a:p>
            <a:pPr eaLnBrk="1" hangingPunct="1">
              <a:defRPr/>
            </a:pPr>
            <a:r>
              <a:rPr lang="en-US" sz="2800" smtClean="0"/>
              <a:t>Sharpening Spatial Filters: Laplace Operator</a:t>
            </a:r>
          </a:p>
        </p:txBody>
      </p:sp>
      <p:sp>
        <p:nvSpPr>
          <p:cNvPr id="77831" name="Rectangle 6"/>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The second-order isotropic derivative operator is the Laplacian for a function (image) f(x,y)</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endParaRPr lang="en-US" altLang="en-US" sz="2000"/>
          </a:p>
        </p:txBody>
      </p:sp>
      <p:graphicFrame>
        <p:nvGraphicFramePr>
          <p:cNvPr id="77832" name="Object 7"/>
          <p:cNvGraphicFramePr>
            <a:graphicFrameLocks noChangeAspect="1"/>
          </p:cNvGraphicFramePr>
          <p:nvPr/>
        </p:nvGraphicFramePr>
        <p:xfrm>
          <a:off x="2428875" y="2430463"/>
          <a:ext cx="2608263" cy="1025525"/>
        </p:xfrm>
        <a:graphic>
          <a:graphicData uri="http://schemas.openxmlformats.org/presentationml/2006/ole">
            <mc:AlternateContent xmlns:mc="http://schemas.openxmlformats.org/markup-compatibility/2006">
              <mc:Choice xmlns:v="urn:schemas-microsoft-com:vml" Requires="v">
                <p:oleObj spid="_x0000_s77848" name="Equation" r:id="rId3" imgW="1129810" imgH="444307" progId="Equation.DSMT4">
                  <p:embed/>
                </p:oleObj>
              </mc:Choice>
              <mc:Fallback>
                <p:oleObj name="Equation" r:id="rId3" imgW="1129810" imgH="444307"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2430463"/>
                        <a:ext cx="2608263"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1784" name="Object 8"/>
          <p:cNvGraphicFramePr>
            <a:graphicFrameLocks noChangeAspect="1"/>
          </p:cNvGraphicFramePr>
          <p:nvPr/>
        </p:nvGraphicFramePr>
        <p:xfrm>
          <a:off x="1416050" y="3319463"/>
          <a:ext cx="4800600" cy="808037"/>
        </p:xfrm>
        <a:graphic>
          <a:graphicData uri="http://schemas.openxmlformats.org/presentationml/2006/ole">
            <mc:AlternateContent xmlns:mc="http://schemas.openxmlformats.org/markup-compatibility/2006">
              <mc:Choice xmlns:v="urn:schemas-microsoft-com:vml" Requires="v">
                <p:oleObj spid="_x0000_s77849" name="Equation" r:id="rId5" imgW="2489200" imgH="419100" progId="Equation.DSMT4">
                  <p:embed/>
                </p:oleObj>
              </mc:Choice>
              <mc:Fallback>
                <p:oleObj name="Equation" r:id="rId5" imgW="2489200" imgH="4191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050" y="3319463"/>
                        <a:ext cx="4800600"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1785" name="Object 9"/>
          <p:cNvGraphicFramePr>
            <a:graphicFrameLocks noGrp="1" noChangeAspect="1"/>
          </p:cNvGraphicFramePr>
          <p:nvPr>
            <p:ph idx="1"/>
          </p:nvPr>
        </p:nvGraphicFramePr>
        <p:xfrm>
          <a:off x="1390650" y="4156075"/>
          <a:ext cx="4819650" cy="858838"/>
        </p:xfrm>
        <a:graphic>
          <a:graphicData uri="http://schemas.openxmlformats.org/presentationml/2006/ole">
            <mc:AlternateContent xmlns:mc="http://schemas.openxmlformats.org/markup-compatibility/2006">
              <mc:Choice xmlns:v="urn:schemas-microsoft-com:vml" Requires="v">
                <p:oleObj spid="_x0000_s77850" name="Equation" r:id="rId7" imgW="2489200" imgH="444500" progId="Equation.DSMT4">
                  <p:embed/>
                </p:oleObj>
              </mc:Choice>
              <mc:Fallback>
                <p:oleObj name="Equation" r:id="rId7" imgW="2489200" imgH="44450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0650" y="4156075"/>
                        <a:ext cx="4819650"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1789" name="Object 13"/>
          <p:cNvGraphicFramePr>
            <a:graphicFrameLocks noChangeAspect="1"/>
          </p:cNvGraphicFramePr>
          <p:nvPr/>
        </p:nvGraphicFramePr>
        <p:xfrm>
          <a:off x="1422400" y="5076825"/>
          <a:ext cx="7065963" cy="963613"/>
        </p:xfrm>
        <a:graphic>
          <a:graphicData uri="http://schemas.openxmlformats.org/presentationml/2006/ole">
            <mc:AlternateContent xmlns:mc="http://schemas.openxmlformats.org/markup-compatibility/2006">
              <mc:Choice xmlns:v="urn:schemas-microsoft-com:vml" Requires="v">
                <p:oleObj spid="_x0000_s77851" name="Equation" r:id="rId9" imgW="3352800" imgH="457200" progId="Equation.DSMT4">
                  <p:embed/>
                </p:oleObj>
              </mc:Choice>
              <mc:Fallback>
                <p:oleObj name="Equation" r:id="rId9" imgW="3352800" imgH="45720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2400" y="5076825"/>
                        <a:ext cx="7065963" cy="963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31784"/>
                                        </p:tgtEl>
                                        <p:attrNameLst>
                                          <p:attrName>style.visibility</p:attrName>
                                        </p:attrNameLst>
                                      </p:cBhvr>
                                      <p:to>
                                        <p:strVal val="visible"/>
                                      </p:to>
                                    </p:set>
                                    <p:animEffect transition="in" filter="checkerboard(across)">
                                      <p:cBhvr>
                                        <p:cTn id="7" dur="500"/>
                                        <p:tgtEl>
                                          <p:spTgt spid="331784"/>
                                        </p:tgtEl>
                                      </p:cBhvr>
                                    </p:animEffect>
                                  </p:childTnLst>
                                </p:cTn>
                              </p:par>
                              <p:par>
                                <p:cTn id="8" presetID="5" presetClass="entr" presetSubtype="10" fill="hold" nodeType="withEffect">
                                  <p:stCondLst>
                                    <p:cond delay="0"/>
                                  </p:stCondLst>
                                  <p:childTnLst>
                                    <p:set>
                                      <p:cBhvr>
                                        <p:cTn id="9" dur="1" fill="hold">
                                          <p:stCondLst>
                                            <p:cond delay="0"/>
                                          </p:stCondLst>
                                        </p:cTn>
                                        <p:tgtEl>
                                          <p:spTgt spid="331785"/>
                                        </p:tgtEl>
                                        <p:attrNameLst>
                                          <p:attrName>style.visibility</p:attrName>
                                        </p:attrNameLst>
                                      </p:cBhvr>
                                      <p:to>
                                        <p:strVal val="visible"/>
                                      </p:to>
                                    </p:set>
                                    <p:animEffect transition="in" filter="checkerboard(across)">
                                      <p:cBhvr>
                                        <p:cTn id="10" dur="500"/>
                                        <p:tgtEl>
                                          <p:spTgt spid="3317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31789"/>
                                        </p:tgtEl>
                                        <p:attrNameLst>
                                          <p:attrName>style.visibility</p:attrName>
                                        </p:attrNameLst>
                                      </p:cBhvr>
                                      <p:to>
                                        <p:strVal val="visible"/>
                                      </p:to>
                                    </p:set>
                                    <p:animEffect transition="in" filter="blinds(horizontal)">
                                      <p:cBhvr>
                                        <p:cTn id="15" dur="500"/>
                                        <p:tgtEl>
                                          <p:spTgt spid="331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E18FA39-7622-457C-8C0E-3DAB5A8E12C4}" type="datetime1">
              <a:rPr lang="en-US" altLang="en-US" sz="1000" smtClean="0">
                <a:latin typeface="Arial" charset="0"/>
              </a:rPr>
              <a:pPr/>
              <a:t>1/10/2023</a:t>
            </a:fld>
            <a:endParaRPr lang="en-US" altLang="en-US" sz="1000" smtClean="0">
              <a:latin typeface="Arial" charset="0"/>
            </a:endParaRPr>
          </a:p>
        </p:txBody>
      </p:sp>
      <p:sp>
        <p:nvSpPr>
          <p:cNvPr id="7885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0D67DE8-61F0-4DAD-958D-AC82CC0706AD}" type="slidenum">
              <a:rPr lang="en-US" altLang="en-US" sz="1000">
                <a:latin typeface="Arial" charset="0"/>
              </a:rPr>
              <a:pPr/>
              <a:t>75</a:t>
            </a:fld>
            <a:endParaRPr lang="en-US" altLang="en-US" sz="1000">
              <a:latin typeface="Arial" charset="0"/>
            </a:endParaRPr>
          </a:p>
        </p:txBody>
      </p:sp>
      <p:sp>
        <p:nvSpPr>
          <p:cNvPr id="78852"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8853"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3829" name="Rectangle 5"/>
          <p:cNvSpPr>
            <a:spLocks noGrp="1" noRot="1" noChangeArrowheads="1"/>
          </p:cNvSpPr>
          <p:nvPr>
            <p:ph type="title"/>
          </p:nvPr>
        </p:nvSpPr>
        <p:spPr/>
        <p:txBody>
          <a:bodyPr/>
          <a:lstStyle/>
          <a:p>
            <a:pPr eaLnBrk="1" hangingPunct="1">
              <a:defRPr/>
            </a:pPr>
            <a:r>
              <a:rPr lang="en-US" sz="2800" smtClean="0"/>
              <a:t>Sharpening Spatial Filters: Laplace Operator</a:t>
            </a:r>
          </a:p>
        </p:txBody>
      </p:sp>
      <p:pic>
        <p:nvPicPr>
          <p:cNvPr id="78855"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1138238"/>
            <a:ext cx="5014913"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6"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338" y="1100138"/>
            <a:ext cx="2184400" cy="496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3133148-4F24-4003-BDBA-68AF52956E3C}" type="datetime1">
              <a:rPr lang="en-US" altLang="en-US" sz="1000" smtClean="0">
                <a:latin typeface="Arial" charset="0"/>
              </a:rPr>
              <a:pPr/>
              <a:t>1/10/2023</a:t>
            </a:fld>
            <a:endParaRPr lang="en-US" altLang="en-US" sz="1000" smtClean="0">
              <a:latin typeface="Arial" charset="0"/>
            </a:endParaRPr>
          </a:p>
        </p:txBody>
      </p:sp>
      <p:sp>
        <p:nvSpPr>
          <p:cNvPr id="7987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6724CD7-22D0-4E76-90EF-6C5D83C26E87}" type="slidenum">
              <a:rPr lang="en-US" altLang="en-US" sz="1000">
                <a:latin typeface="Arial" charset="0"/>
              </a:rPr>
              <a:pPr/>
              <a:t>76</a:t>
            </a:fld>
            <a:endParaRPr lang="en-US" altLang="en-US" sz="1000">
              <a:latin typeface="Arial" charset="0"/>
            </a:endParaRPr>
          </a:p>
        </p:txBody>
      </p:sp>
      <p:sp>
        <p:nvSpPr>
          <p:cNvPr id="79876"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79877"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4853" name="Rectangle 5"/>
          <p:cNvSpPr>
            <a:spLocks noGrp="1" noRot="1" noChangeArrowheads="1"/>
          </p:cNvSpPr>
          <p:nvPr>
            <p:ph type="title"/>
          </p:nvPr>
        </p:nvSpPr>
        <p:spPr/>
        <p:txBody>
          <a:bodyPr/>
          <a:lstStyle/>
          <a:p>
            <a:pPr eaLnBrk="1" hangingPunct="1">
              <a:defRPr/>
            </a:pPr>
            <a:r>
              <a:rPr lang="en-US" sz="2800" smtClean="0"/>
              <a:t>Sharpening Spatial Filters: Laplace Operator</a:t>
            </a:r>
          </a:p>
        </p:txBody>
      </p:sp>
      <p:sp>
        <p:nvSpPr>
          <p:cNvPr id="79879" name="Rectangle 8"/>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None/>
            </a:pPr>
            <a:r>
              <a:rPr lang="en-US" altLang="en-US" sz="2200"/>
              <a:t>    Image sharpening in the way of using the Laplacian:</a:t>
            </a:r>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Char char="►"/>
            </a:pPr>
            <a:endParaRPr lang="en-US" altLang="en-US" sz="2200"/>
          </a:p>
          <a:p>
            <a:pPr marL="342900" indent="-342900" eaLnBrk="1" hangingPunct="1">
              <a:spcBef>
                <a:spcPct val="20000"/>
              </a:spcBef>
              <a:buClr>
                <a:schemeClr val="hlink"/>
              </a:buClr>
              <a:buSzPct val="80000"/>
              <a:buFont typeface="Arial" charset="0"/>
              <a:buNone/>
            </a:pPr>
            <a:endParaRPr lang="en-US" altLang="en-US" sz="2200"/>
          </a:p>
          <a:p>
            <a:pPr marL="342900" indent="-342900" eaLnBrk="1" hangingPunct="1">
              <a:spcBef>
                <a:spcPct val="20000"/>
              </a:spcBef>
              <a:buClr>
                <a:schemeClr val="hlink"/>
              </a:buClr>
              <a:buSzPct val="80000"/>
              <a:buFont typeface="Arial" charset="0"/>
              <a:buChar char="►"/>
            </a:pPr>
            <a:endParaRPr lang="en-US" altLang="en-US" sz="2000"/>
          </a:p>
        </p:txBody>
      </p:sp>
      <p:graphicFrame>
        <p:nvGraphicFramePr>
          <p:cNvPr id="79880" name="Object 9"/>
          <p:cNvGraphicFramePr>
            <a:graphicFrameLocks noChangeAspect="1"/>
          </p:cNvGraphicFramePr>
          <p:nvPr/>
        </p:nvGraphicFramePr>
        <p:xfrm>
          <a:off x="1208088" y="2378075"/>
          <a:ext cx="7040562" cy="2960688"/>
        </p:xfrm>
        <a:graphic>
          <a:graphicData uri="http://schemas.openxmlformats.org/presentationml/2006/ole">
            <mc:AlternateContent xmlns:mc="http://schemas.openxmlformats.org/markup-compatibility/2006">
              <mc:Choice xmlns:v="urn:schemas-microsoft-com:vml" Requires="v">
                <p:oleObj spid="_x0000_s79884" name="Equation" r:id="rId3" imgW="3352800" imgH="1409700" progId="Equation.DSMT4">
                  <p:embed/>
                </p:oleObj>
              </mc:Choice>
              <mc:Fallback>
                <p:oleObj name="Equation" r:id="rId3" imgW="3352800" imgH="14097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088" y="2378075"/>
                        <a:ext cx="7040562" cy="296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EE51A5A-E09C-4165-AECC-46702F525FB8}" type="datetime1">
              <a:rPr lang="en-US" altLang="en-US" sz="1000" smtClean="0">
                <a:latin typeface="Arial" charset="0"/>
              </a:rPr>
              <a:pPr/>
              <a:t>1/10/2023</a:t>
            </a:fld>
            <a:endParaRPr lang="en-US" altLang="en-US" sz="1000" smtClean="0">
              <a:latin typeface="Arial" charset="0"/>
            </a:endParaRPr>
          </a:p>
        </p:txBody>
      </p:sp>
      <p:sp>
        <p:nvSpPr>
          <p:cNvPr id="8089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5BC7CD4-E550-4A8C-AFB6-EEB2EDAAE0FD}" type="slidenum">
              <a:rPr lang="en-US" altLang="en-US" sz="1000">
                <a:latin typeface="Arial" charset="0"/>
              </a:rPr>
              <a:pPr/>
              <a:t>77</a:t>
            </a:fld>
            <a:endParaRPr lang="en-US" altLang="en-US" sz="1000">
              <a:latin typeface="Arial" charset="0"/>
            </a:endParaRP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0"/>
            <a:ext cx="39608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925" y="274638"/>
            <a:ext cx="2155825" cy="531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B2C8C63-9B1F-4858-9045-F4763518F2E8}" type="datetime1">
              <a:rPr lang="en-US" altLang="en-US" sz="1000" smtClean="0">
                <a:latin typeface="Arial" charset="0"/>
              </a:rPr>
              <a:pPr/>
              <a:t>1/10/2023</a:t>
            </a:fld>
            <a:endParaRPr lang="en-US" altLang="en-US" sz="1000" smtClean="0">
              <a:latin typeface="Arial" charset="0"/>
            </a:endParaRPr>
          </a:p>
        </p:txBody>
      </p:sp>
      <p:sp>
        <p:nvSpPr>
          <p:cNvPr id="8192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1FE5E24-F803-4FCE-9EF1-F2E5570CBD7B}" type="slidenum">
              <a:rPr lang="en-US" altLang="en-US" sz="1000">
                <a:latin typeface="Arial" charset="0"/>
              </a:rPr>
              <a:pPr/>
              <a:t>78</a:t>
            </a:fld>
            <a:endParaRPr lang="en-US" altLang="en-US" sz="1000">
              <a:latin typeface="Arial" charset="0"/>
            </a:endParaRPr>
          </a:p>
        </p:txBody>
      </p:sp>
      <p:sp>
        <p:nvSpPr>
          <p:cNvPr id="81924"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1925"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6901" name="Rectangle 5"/>
          <p:cNvSpPr>
            <a:spLocks noGrp="1" noRot="1" noChangeArrowheads="1"/>
          </p:cNvSpPr>
          <p:nvPr>
            <p:ph type="title"/>
          </p:nvPr>
        </p:nvSpPr>
        <p:spPr/>
        <p:txBody>
          <a:bodyPr/>
          <a:lstStyle/>
          <a:p>
            <a:pPr eaLnBrk="1" hangingPunct="1">
              <a:defRPr/>
            </a:pPr>
            <a:r>
              <a:rPr lang="en-US" sz="2800" smtClean="0"/>
              <a:t>Unsharp Masking and Highboost Filtering</a:t>
            </a:r>
          </a:p>
        </p:txBody>
      </p:sp>
      <p:sp>
        <p:nvSpPr>
          <p:cNvPr id="336902" name="Rectangle 6"/>
          <p:cNvSpPr>
            <a:spLocks noRot="1" noChangeArrowheads="1"/>
          </p:cNvSpPr>
          <p:nvPr/>
        </p:nvSpPr>
        <p:spPr bwMode="auto">
          <a:xfrm>
            <a:off x="658813" y="1600200"/>
            <a:ext cx="7953375" cy="480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spcBef>
                <a:spcPct val="20000"/>
              </a:spcBef>
              <a:buClr>
                <a:schemeClr val="hlink"/>
              </a:buClr>
              <a:buSzPct val="80000"/>
              <a:buFont typeface="Arial" charset="0"/>
              <a:buChar char="►"/>
            </a:pPr>
            <a:r>
              <a:rPr lang="en-US" altLang="en-US" sz="2400"/>
              <a:t>Unsharp masking</a:t>
            </a:r>
          </a:p>
          <a:p>
            <a:pPr marL="342900" indent="-342900" eaLnBrk="1" hangingPunct="1">
              <a:spcBef>
                <a:spcPct val="20000"/>
              </a:spcBef>
              <a:buClr>
                <a:schemeClr val="hlink"/>
              </a:buClr>
              <a:buSzPct val="80000"/>
              <a:buFont typeface="Arial" charset="0"/>
              <a:buNone/>
            </a:pPr>
            <a:r>
              <a:rPr lang="en-US" altLang="en-US" sz="2000"/>
              <a:t>    Sharpen images consists of subtracting an unsharp (smoothed) version of an image from the original image </a:t>
            </a:r>
          </a:p>
          <a:p>
            <a:pPr marL="342900" indent="-342900" eaLnBrk="1" hangingPunct="1">
              <a:spcBef>
                <a:spcPct val="20000"/>
              </a:spcBef>
              <a:buClr>
                <a:schemeClr val="hlink"/>
              </a:buClr>
              <a:buSzPct val="80000"/>
              <a:buFont typeface="Arial" charset="0"/>
              <a:buNone/>
            </a:pPr>
            <a:r>
              <a:rPr lang="en-US" altLang="en-US" sz="2000"/>
              <a:t>    e.g., printing and publishing industry </a:t>
            </a:r>
          </a:p>
          <a:p>
            <a:pPr marL="342900" indent="-342900" eaLnBrk="1" hangingPunct="1">
              <a:spcBef>
                <a:spcPct val="20000"/>
              </a:spcBef>
              <a:buClr>
                <a:schemeClr val="hlink"/>
              </a:buClr>
              <a:buSzPct val="80000"/>
              <a:buFont typeface="Arial" charset="0"/>
              <a:buNone/>
            </a:pPr>
            <a:endParaRPr lang="en-US" altLang="en-US" sz="2000"/>
          </a:p>
          <a:p>
            <a:pPr marL="342900" indent="-342900" eaLnBrk="1" hangingPunct="1">
              <a:spcBef>
                <a:spcPct val="20000"/>
              </a:spcBef>
              <a:buClr>
                <a:schemeClr val="hlink"/>
              </a:buClr>
              <a:buSzPct val="80000"/>
              <a:buFont typeface="Arial" charset="0"/>
              <a:buChar char="►"/>
            </a:pPr>
            <a:r>
              <a:rPr lang="en-US" altLang="en-US" sz="2400"/>
              <a:t>Steps</a:t>
            </a:r>
          </a:p>
          <a:p>
            <a:pPr marL="342900" indent="-342900" eaLnBrk="1" hangingPunct="1">
              <a:spcBef>
                <a:spcPct val="20000"/>
              </a:spcBef>
              <a:buClr>
                <a:schemeClr val="hlink"/>
              </a:buClr>
              <a:buSzPct val="80000"/>
              <a:buFont typeface="Arial" charset="0"/>
              <a:buChar char="►"/>
            </a:pPr>
            <a:endParaRPr lang="en-US" altLang="en-US" sz="1000"/>
          </a:p>
          <a:p>
            <a:pPr marL="342900" indent="-342900" eaLnBrk="1" hangingPunct="1">
              <a:spcBef>
                <a:spcPct val="20000"/>
              </a:spcBef>
              <a:buClr>
                <a:schemeClr val="hlink"/>
              </a:buClr>
              <a:buSzPct val="80000"/>
              <a:buFont typeface="Arial" charset="0"/>
              <a:buNone/>
            </a:pPr>
            <a:r>
              <a:rPr lang="en-US" altLang="en-US" sz="2000"/>
              <a:t>   1. Blur the original image</a:t>
            </a:r>
          </a:p>
          <a:p>
            <a:pPr marL="342900" indent="-342900" eaLnBrk="1" hangingPunct="1">
              <a:spcBef>
                <a:spcPct val="20000"/>
              </a:spcBef>
              <a:buClr>
                <a:schemeClr val="hlink"/>
              </a:buClr>
              <a:buSzPct val="80000"/>
              <a:buFont typeface="Arial" charset="0"/>
              <a:buNone/>
            </a:pPr>
            <a:endParaRPr lang="en-US" altLang="en-US" sz="800"/>
          </a:p>
          <a:p>
            <a:pPr marL="342900" indent="-342900" eaLnBrk="1" hangingPunct="1">
              <a:spcBef>
                <a:spcPct val="20000"/>
              </a:spcBef>
              <a:buClr>
                <a:schemeClr val="hlink"/>
              </a:buClr>
              <a:buSzPct val="80000"/>
              <a:buFont typeface="Arial" charset="0"/>
              <a:buNone/>
            </a:pPr>
            <a:r>
              <a:rPr lang="en-US" altLang="en-US" sz="2000"/>
              <a:t>   2. Subtract the blurred image from the original </a:t>
            </a:r>
          </a:p>
          <a:p>
            <a:pPr marL="342900" indent="-342900" eaLnBrk="1" hangingPunct="1">
              <a:spcBef>
                <a:spcPct val="20000"/>
              </a:spcBef>
              <a:buClr>
                <a:schemeClr val="hlink"/>
              </a:buClr>
              <a:buSzPct val="80000"/>
              <a:buFont typeface="Arial" charset="0"/>
              <a:buNone/>
            </a:pPr>
            <a:endParaRPr lang="en-US" altLang="en-US" sz="800"/>
          </a:p>
          <a:p>
            <a:pPr marL="342900" indent="-342900" eaLnBrk="1" hangingPunct="1">
              <a:spcBef>
                <a:spcPct val="20000"/>
              </a:spcBef>
              <a:buClr>
                <a:schemeClr val="hlink"/>
              </a:buClr>
              <a:buSzPct val="80000"/>
              <a:buFont typeface="Arial" charset="0"/>
              <a:buNone/>
            </a:pPr>
            <a:r>
              <a:rPr lang="en-US" altLang="en-US" sz="2000"/>
              <a:t>   3. Add the mask to the original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6902">
                                            <p:txEl>
                                              <p:pRg st="4" end="4"/>
                                            </p:txEl>
                                          </p:spTgt>
                                        </p:tgtEl>
                                        <p:attrNameLst>
                                          <p:attrName>style.visibility</p:attrName>
                                        </p:attrNameLst>
                                      </p:cBhvr>
                                      <p:to>
                                        <p:strVal val="visible"/>
                                      </p:to>
                                    </p:set>
                                    <p:animEffect transition="in" filter="blinds(horizontal)">
                                      <p:cBhvr>
                                        <p:cTn id="7" dur="500"/>
                                        <p:tgtEl>
                                          <p:spTgt spid="336902">
                                            <p:txEl>
                                              <p:pRg st="4" end="4"/>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36902">
                                            <p:txEl>
                                              <p:pRg st="6" end="6"/>
                                            </p:txEl>
                                          </p:spTgt>
                                        </p:tgtEl>
                                        <p:attrNameLst>
                                          <p:attrName>style.visibility</p:attrName>
                                        </p:attrNameLst>
                                      </p:cBhvr>
                                      <p:to>
                                        <p:strVal val="visible"/>
                                      </p:to>
                                    </p:set>
                                    <p:animEffect transition="in" filter="blinds(horizontal)">
                                      <p:cBhvr>
                                        <p:cTn id="11" dur="500"/>
                                        <p:tgtEl>
                                          <p:spTgt spid="336902">
                                            <p:txEl>
                                              <p:pRg st="6" end="6"/>
                                            </p:txEl>
                                          </p:spTgt>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336902">
                                            <p:txEl>
                                              <p:pRg st="8" end="8"/>
                                            </p:txEl>
                                          </p:spTgt>
                                        </p:tgtEl>
                                        <p:attrNameLst>
                                          <p:attrName>style.visibility</p:attrName>
                                        </p:attrNameLst>
                                      </p:cBhvr>
                                      <p:to>
                                        <p:strVal val="visible"/>
                                      </p:to>
                                    </p:set>
                                    <p:animEffect transition="in" filter="blinds(horizontal)">
                                      <p:cBhvr>
                                        <p:cTn id="15" dur="500"/>
                                        <p:tgtEl>
                                          <p:spTgt spid="336902">
                                            <p:txEl>
                                              <p:pRg st="8" end="8"/>
                                            </p:txEl>
                                          </p:spTgt>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336902">
                                            <p:txEl>
                                              <p:pRg st="10" end="10"/>
                                            </p:txEl>
                                          </p:spTgt>
                                        </p:tgtEl>
                                        <p:attrNameLst>
                                          <p:attrName>style.visibility</p:attrName>
                                        </p:attrNameLst>
                                      </p:cBhvr>
                                      <p:to>
                                        <p:strVal val="visible"/>
                                      </p:to>
                                    </p:set>
                                    <p:animEffect transition="in" filter="blinds(horizontal)">
                                      <p:cBhvr>
                                        <p:cTn id="19" dur="500"/>
                                        <p:tgtEl>
                                          <p:spTgt spid="3369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A1D23DB-2CC4-4EA9-8551-3587ED256389}" type="datetime1">
              <a:rPr lang="en-US" altLang="en-US" sz="1000" smtClean="0">
                <a:latin typeface="Arial" charset="0"/>
              </a:rPr>
              <a:pPr/>
              <a:t>1/10/2023</a:t>
            </a:fld>
            <a:endParaRPr lang="en-US" altLang="en-US" sz="1000" smtClean="0">
              <a:latin typeface="Arial" charset="0"/>
            </a:endParaRPr>
          </a:p>
        </p:txBody>
      </p:sp>
      <p:sp>
        <p:nvSpPr>
          <p:cNvPr id="8294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5C0103A-7B9B-490D-A2F3-E014B3F74CDF}" type="slidenum">
              <a:rPr lang="en-US" altLang="en-US" sz="1000">
                <a:latin typeface="Arial" charset="0"/>
              </a:rPr>
              <a:pPr/>
              <a:t>79</a:t>
            </a:fld>
            <a:endParaRPr lang="en-US" altLang="en-US" sz="1000">
              <a:latin typeface="Arial" charset="0"/>
            </a:endParaRPr>
          </a:p>
        </p:txBody>
      </p:sp>
      <p:sp>
        <p:nvSpPr>
          <p:cNvPr id="82948"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2949"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7925" name="Rectangle 5"/>
          <p:cNvSpPr>
            <a:spLocks noGrp="1" noRot="1" noChangeArrowheads="1"/>
          </p:cNvSpPr>
          <p:nvPr>
            <p:ph type="title"/>
          </p:nvPr>
        </p:nvSpPr>
        <p:spPr/>
        <p:txBody>
          <a:bodyPr/>
          <a:lstStyle/>
          <a:p>
            <a:pPr eaLnBrk="1" hangingPunct="1">
              <a:defRPr/>
            </a:pPr>
            <a:r>
              <a:rPr lang="en-US" sz="2800" smtClean="0"/>
              <a:t>Unsharp Masking and Highboost Filtering</a:t>
            </a:r>
          </a:p>
        </p:txBody>
      </p:sp>
      <p:graphicFrame>
        <p:nvGraphicFramePr>
          <p:cNvPr id="82951" name="Object 7"/>
          <p:cNvGraphicFramePr>
            <a:graphicFrameLocks noChangeAspect="1"/>
          </p:cNvGraphicFramePr>
          <p:nvPr/>
        </p:nvGraphicFramePr>
        <p:xfrm>
          <a:off x="573088" y="1525588"/>
          <a:ext cx="8086725" cy="2076450"/>
        </p:xfrm>
        <a:graphic>
          <a:graphicData uri="http://schemas.openxmlformats.org/presentationml/2006/ole">
            <mc:AlternateContent xmlns:mc="http://schemas.openxmlformats.org/markup-compatibility/2006">
              <mc:Choice xmlns:v="urn:schemas-microsoft-com:vml" Requires="v">
                <p:oleObj spid="_x0000_s82959" name="Equation" r:id="rId3" imgW="3759200" imgH="965200" progId="Equation.DSMT4">
                  <p:embed/>
                </p:oleObj>
              </mc:Choice>
              <mc:Fallback>
                <p:oleObj name="Equation" r:id="rId3" imgW="3759200" imgH="965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88" y="1525588"/>
                        <a:ext cx="8086725" cy="207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28" name="Object 8"/>
          <p:cNvGraphicFramePr>
            <a:graphicFrameLocks noChangeAspect="1"/>
          </p:cNvGraphicFramePr>
          <p:nvPr/>
        </p:nvGraphicFramePr>
        <p:xfrm>
          <a:off x="630238" y="4167188"/>
          <a:ext cx="7493000" cy="420687"/>
        </p:xfrm>
        <a:graphic>
          <a:graphicData uri="http://schemas.openxmlformats.org/presentationml/2006/ole">
            <mc:AlternateContent xmlns:mc="http://schemas.openxmlformats.org/markup-compatibility/2006">
              <mc:Choice xmlns:v="urn:schemas-microsoft-com:vml" Requires="v">
                <p:oleObj spid="_x0000_s82960" name="Equation" r:id="rId5" imgW="3619500" imgH="203200" progId="Equation.DSMT4">
                  <p:embed/>
                </p:oleObj>
              </mc:Choice>
              <mc:Fallback>
                <p:oleObj name="Equation" r:id="rId5" imgW="3619500" imgH="203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238" y="4167188"/>
                        <a:ext cx="7493000"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37928"/>
                                        </p:tgtEl>
                                        <p:attrNameLst>
                                          <p:attrName>style.visibility</p:attrName>
                                        </p:attrNameLst>
                                      </p:cBhvr>
                                      <p:to>
                                        <p:strVal val="visible"/>
                                      </p:to>
                                    </p:set>
                                    <p:animEffect transition="in" filter="diamond(in)">
                                      <p:cBhvr>
                                        <p:cTn id="7" dur="2000"/>
                                        <p:tgtEl>
                                          <p:spTgt spid="337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5839DB7-3BB5-432A-80B5-0BEBDCFFF35A}" type="datetime1">
              <a:rPr lang="en-US" altLang="en-US" sz="1000" smtClean="0">
                <a:latin typeface="Arial" charset="0"/>
              </a:rPr>
              <a:pPr/>
              <a:t>1/10/2023</a:t>
            </a:fld>
            <a:endParaRPr lang="en-US" altLang="en-US" sz="1000" smtClean="0">
              <a:latin typeface="Arial" charset="0"/>
            </a:endParaRPr>
          </a:p>
        </p:txBody>
      </p:sp>
      <p:sp>
        <p:nvSpPr>
          <p:cNvPr id="1024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F54B662F-5C37-4D21-A66A-F9FEB6DE3BF2}" type="slidenum">
              <a:rPr lang="en-US" altLang="en-US" sz="1000">
                <a:latin typeface="Arial" charset="0"/>
              </a:rPr>
              <a:pPr/>
              <a:t>8</a:t>
            </a:fld>
            <a:endParaRPr lang="en-US" altLang="en-US" sz="1000">
              <a:latin typeface="Arial" charset="0"/>
            </a:endParaRPr>
          </a:p>
        </p:txBody>
      </p:sp>
      <p:sp>
        <p:nvSpPr>
          <p:cNvPr id="242690" name="Rectangle 2"/>
          <p:cNvSpPr>
            <a:spLocks noGrp="1" noRot="1" noChangeArrowheads="1"/>
          </p:cNvSpPr>
          <p:nvPr>
            <p:ph type="title"/>
          </p:nvPr>
        </p:nvSpPr>
        <p:spPr/>
        <p:txBody>
          <a:bodyPr/>
          <a:lstStyle/>
          <a:p>
            <a:pPr eaLnBrk="1" hangingPunct="1">
              <a:defRPr/>
            </a:pPr>
            <a:r>
              <a:rPr lang="en-US" sz="3200" smtClean="0"/>
              <a:t>Example: Image Negatives</a:t>
            </a:r>
          </a:p>
        </p:txBody>
      </p:sp>
      <p:pic>
        <p:nvPicPr>
          <p:cNvPr id="1024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 y="1411288"/>
            <a:ext cx="7545388" cy="442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5" y="1462088"/>
            <a:ext cx="1665288"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2696" name="Oval 8"/>
          <p:cNvSpPr>
            <a:spLocks noChangeArrowheads="1"/>
          </p:cNvSpPr>
          <p:nvPr/>
        </p:nvSpPr>
        <p:spPr bwMode="auto">
          <a:xfrm>
            <a:off x="2003425" y="4181475"/>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42697" name="Oval 9"/>
          <p:cNvSpPr>
            <a:spLocks noChangeArrowheads="1"/>
          </p:cNvSpPr>
          <p:nvPr/>
        </p:nvSpPr>
        <p:spPr bwMode="auto">
          <a:xfrm>
            <a:off x="5799138" y="4191000"/>
            <a:ext cx="914400" cy="914400"/>
          </a:xfrm>
          <a:prstGeom prst="ellipse">
            <a:avLst/>
          </a:prstGeom>
          <a:noFill/>
          <a:ln w="1587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242698" name="AutoShape 10"/>
          <p:cNvSpPr>
            <a:spLocks noChangeArrowheads="1"/>
          </p:cNvSpPr>
          <p:nvPr/>
        </p:nvSpPr>
        <p:spPr bwMode="auto">
          <a:xfrm>
            <a:off x="7766050" y="4513263"/>
            <a:ext cx="1233488" cy="985837"/>
          </a:xfrm>
          <a:prstGeom prst="wedgeEllipseCallout">
            <a:avLst>
              <a:gd name="adj1" fmla="val -137130"/>
              <a:gd name="adj2" fmla="val -1988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a:t>Small lesion</a:t>
            </a:r>
          </a:p>
        </p:txBody>
      </p:sp>
      <p:sp>
        <p:nvSpPr>
          <p:cNvPr id="242699" name="Rectangle 11"/>
          <p:cNvSpPr>
            <a:spLocks noChangeArrowheads="1"/>
          </p:cNvSpPr>
          <p:nvPr/>
        </p:nvSpPr>
        <p:spPr bwMode="auto">
          <a:xfrm>
            <a:off x="3787775" y="1393825"/>
            <a:ext cx="3773488" cy="4470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42699"/>
                                        </p:tgtEl>
                                      </p:cBhvr>
                                    </p:animEffect>
                                    <p:set>
                                      <p:cBhvr>
                                        <p:cTn id="7" dur="1" fill="hold">
                                          <p:stCondLst>
                                            <p:cond delay="499"/>
                                          </p:stCondLst>
                                        </p:cTn>
                                        <p:tgtEl>
                                          <p:spTgt spid="242699"/>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2696"/>
                                        </p:tgtEl>
                                        <p:attrNameLst>
                                          <p:attrName>style.visibility</p:attrName>
                                        </p:attrNameLst>
                                      </p:cBhvr>
                                      <p:to>
                                        <p:strVal val="visible"/>
                                      </p:to>
                                    </p:set>
                                    <p:animEffect transition="in" filter="blinds(horizontal)">
                                      <p:cBhvr>
                                        <p:cTn id="12" dur="500"/>
                                        <p:tgtEl>
                                          <p:spTgt spid="24269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2697"/>
                                        </p:tgtEl>
                                        <p:attrNameLst>
                                          <p:attrName>style.visibility</p:attrName>
                                        </p:attrNameLst>
                                      </p:cBhvr>
                                      <p:to>
                                        <p:strVal val="visible"/>
                                      </p:to>
                                    </p:set>
                                    <p:animEffect transition="in" filter="blinds(horizontal)">
                                      <p:cBhvr>
                                        <p:cTn id="15" dur="500"/>
                                        <p:tgtEl>
                                          <p:spTgt spid="242697"/>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42698"/>
                                        </p:tgtEl>
                                        <p:attrNameLst>
                                          <p:attrName>style.visibility</p:attrName>
                                        </p:attrNameLst>
                                      </p:cBhvr>
                                      <p:to>
                                        <p:strVal val="visible"/>
                                      </p:to>
                                    </p:set>
                                    <p:animEffect transition="in" filter="diamond(in)">
                                      <p:cBhvr>
                                        <p:cTn id="18" dur="2000"/>
                                        <p:tgtEl>
                                          <p:spTgt spid="242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6" grpId="0" animBg="1"/>
      <p:bldP spid="242697" grpId="0" animBg="1"/>
      <p:bldP spid="242698" grpId="0" animBg="1"/>
      <p:bldP spid="24269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400F1842-27AB-485C-8DD4-8A41E833BD8C}" type="datetime1">
              <a:rPr lang="en-US" altLang="en-US" sz="1000" smtClean="0">
                <a:latin typeface="Arial" charset="0"/>
              </a:rPr>
              <a:pPr/>
              <a:t>1/10/2023</a:t>
            </a:fld>
            <a:endParaRPr lang="en-US" altLang="en-US" sz="1000" smtClean="0">
              <a:latin typeface="Arial" charset="0"/>
            </a:endParaRPr>
          </a:p>
        </p:txBody>
      </p:sp>
      <p:sp>
        <p:nvSpPr>
          <p:cNvPr id="8397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A3646CF-E7DB-45B2-83AD-4FD3D12649FA}" type="slidenum">
              <a:rPr lang="en-US" altLang="en-US" sz="1000">
                <a:latin typeface="Arial" charset="0"/>
              </a:rPr>
              <a:pPr/>
              <a:t>80</a:t>
            </a:fld>
            <a:endParaRPr lang="en-US" altLang="en-US" sz="1000">
              <a:latin typeface="Arial" charset="0"/>
            </a:endParaRPr>
          </a:p>
        </p:txBody>
      </p:sp>
      <p:sp>
        <p:nvSpPr>
          <p:cNvPr id="83972"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3973"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8949" name="Rectangle 5"/>
          <p:cNvSpPr>
            <a:spLocks noGrp="1" noRot="1" noChangeArrowheads="1"/>
          </p:cNvSpPr>
          <p:nvPr>
            <p:ph type="title"/>
          </p:nvPr>
        </p:nvSpPr>
        <p:spPr/>
        <p:txBody>
          <a:bodyPr/>
          <a:lstStyle/>
          <a:p>
            <a:pPr eaLnBrk="1" hangingPunct="1">
              <a:defRPr/>
            </a:pPr>
            <a:r>
              <a:rPr lang="en-US" sz="2800" smtClean="0"/>
              <a:t>Unsharp Masking: Demo</a:t>
            </a:r>
          </a:p>
        </p:txBody>
      </p:sp>
      <p:pic>
        <p:nvPicPr>
          <p:cNvPr id="8397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1331913"/>
            <a:ext cx="3257550" cy="475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163" y="1223963"/>
            <a:ext cx="1746250" cy="445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AE2CE97-ED09-443E-9329-AF5A67456245}" type="datetime1">
              <a:rPr lang="en-US" altLang="en-US" sz="1000" smtClean="0">
                <a:latin typeface="Arial" charset="0"/>
              </a:rPr>
              <a:pPr/>
              <a:t>1/10/2023</a:t>
            </a:fld>
            <a:endParaRPr lang="en-US" altLang="en-US" sz="1000" smtClean="0">
              <a:latin typeface="Arial" charset="0"/>
            </a:endParaRPr>
          </a:p>
        </p:txBody>
      </p:sp>
      <p:sp>
        <p:nvSpPr>
          <p:cNvPr id="8499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79F5F59D-D9F4-4620-9AC7-BC0C8CFC34BC}" type="slidenum">
              <a:rPr lang="en-US" altLang="en-US" sz="1000">
                <a:latin typeface="Arial" charset="0"/>
              </a:rPr>
              <a:pPr/>
              <a:t>81</a:t>
            </a:fld>
            <a:endParaRPr lang="en-US" altLang="en-US" sz="1000">
              <a:latin typeface="Arial" charset="0"/>
            </a:endParaRPr>
          </a:p>
        </p:txBody>
      </p:sp>
      <p:sp>
        <p:nvSpPr>
          <p:cNvPr id="84996"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4997"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39973" name="Rectangle 5"/>
          <p:cNvSpPr>
            <a:spLocks noGrp="1" noRot="1" noChangeArrowheads="1"/>
          </p:cNvSpPr>
          <p:nvPr>
            <p:ph type="title"/>
          </p:nvPr>
        </p:nvSpPr>
        <p:spPr>
          <a:xfrm>
            <a:off x="301625" y="128588"/>
            <a:ext cx="8540750" cy="1143000"/>
          </a:xfrm>
        </p:spPr>
        <p:txBody>
          <a:bodyPr/>
          <a:lstStyle/>
          <a:p>
            <a:pPr eaLnBrk="1" hangingPunct="1">
              <a:defRPr/>
            </a:pPr>
            <a:r>
              <a:rPr lang="en-US" sz="2800" smtClean="0"/>
              <a:t>Unsharp Masking and Highboost Filtering: Example</a:t>
            </a:r>
          </a:p>
        </p:txBody>
      </p:sp>
      <p:pic>
        <p:nvPicPr>
          <p:cNvPr id="8499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363" y="1122363"/>
            <a:ext cx="2173287"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00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038" y="1255713"/>
            <a:ext cx="1931987" cy="495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8D663FB6-E993-435C-8CCC-987CDDDE3697}" type="datetime1">
              <a:rPr lang="en-US" altLang="en-US" sz="1000" smtClean="0">
                <a:latin typeface="Arial" charset="0"/>
              </a:rPr>
              <a:pPr/>
              <a:t>1/10/2023</a:t>
            </a:fld>
            <a:endParaRPr lang="en-US" altLang="en-US" sz="1000" smtClean="0">
              <a:latin typeface="Arial" charset="0"/>
            </a:endParaRPr>
          </a:p>
        </p:txBody>
      </p:sp>
      <p:sp>
        <p:nvSpPr>
          <p:cNvPr id="8601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9D3332A-E978-418B-AE74-6D90295CD08C}" type="slidenum">
              <a:rPr lang="en-US" altLang="en-US" sz="1000">
                <a:latin typeface="Arial" charset="0"/>
              </a:rPr>
              <a:pPr/>
              <a:t>82</a:t>
            </a:fld>
            <a:endParaRPr lang="en-US" altLang="en-US" sz="1000">
              <a:latin typeface="Arial" charset="0"/>
            </a:endParaRPr>
          </a:p>
        </p:txBody>
      </p:sp>
      <p:sp>
        <p:nvSpPr>
          <p:cNvPr id="86020"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6021"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40997" name="Rectangle 5"/>
          <p:cNvSpPr>
            <a:spLocks noGrp="1" noRot="1" noChangeArrowheads="1"/>
          </p:cNvSpPr>
          <p:nvPr>
            <p:ph type="title"/>
          </p:nvPr>
        </p:nvSpPr>
        <p:spPr>
          <a:xfrm>
            <a:off x="301625" y="128588"/>
            <a:ext cx="8540750" cy="1143000"/>
          </a:xfrm>
        </p:spPr>
        <p:txBody>
          <a:bodyPr/>
          <a:lstStyle/>
          <a:p>
            <a:pPr eaLnBrk="1" hangingPunct="1">
              <a:defRPr/>
            </a:pPr>
            <a:r>
              <a:rPr lang="en-US" sz="2800" smtClean="0"/>
              <a:t>Image Sharpening based on First-Order Derivatives</a:t>
            </a:r>
          </a:p>
        </p:txBody>
      </p:sp>
      <p:graphicFrame>
        <p:nvGraphicFramePr>
          <p:cNvPr id="86023" name="Object 8"/>
          <p:cNvGraphicFramePr>
            <a:graphicFrameLocks noChangeAspect="1"/>
          </p:cNvGraphicFramePr>
          <p:nvPr/>
        </p:nvGraphicFramePr>
        <p:xfrm>
          <a:off x="515938" y="1338263"/>
          <a:ext cx="8075612" cy="2940050"/>
        </p:xfrm>
        <a:graphic>
          <a:graphicData uri="http://schemas.openxmlformats.org/presentationml/2006/ole">
            <mc:AlternateContent xmlns:mc="http://schemas.openxmlformats.org/markup-compatibility/2006">
              <mc:Choice xmlns:v="urn:schemas-microsoft-com:vml" Requires="v">
                <p:oleObj spid="_x0000_s86032" name="Equation" r:id="rId3" imgW="3594100" imgH="1308100" progId="Equation.DSMT4">
                  <p:embed/>
                </p:oleObj>
              </mc:Choice>
              <mc:Fallback>
                <p:oleObj name="Equation" r:id="rId3" imgW="3594100" imgH="13081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8" y="1338263"/>
                        <a:ext cx="8075612" cy="294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1001" name="Object 9"/>
          <p:cNvGraphicFramePr>
            <a:graphicFrameLocks noChangeAspect="1"/>
          </p:cNvGraphicFramePr>
          <p:nvPr/>
        </p:nvGraphicFramePr>
        <p:xfrm>
          <a:off x="869950" y="4756150"/>
          <a:ext cx="7515225" cy="1331913"/>
        </p:xfrm>
        <a:graphic>
          <a:graphicData uri="http://schemas.openxmlformats.org/presentationml/2006/ole">
            <mc:AlternateContent xmlns:mc="http://schemas.openxmlformats.org/markup-compatibility/2006">
              <mc:Choice xmlns:v="urn:schemas-microsoft-com:vml" Requires="v">
                <p:oleObj spid="_x0000_s86033" name="Equation" r:id="rId5" imgW="3009900" imgH="533400" progId="Equation.DSMT4">
                  <p:embed/>
                </p:oleObj>
              </mc:Choice>
              <mc:Fallback>
                <p:oleObj name="Equation" r:id="rId5" imgW="3009900" imgH="53340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9950" y="4756150"/>
                        <a:ext cx="7515225" cy="133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1002" name="Text Box 10"/>
          <p:cNvSpPr txBox="1">
            <a:spLocks noChangeArrowheads="1"/>
          </p:cNvSpPr>
          <p:nvPr/>
        </p:nvSpPr>
        <p:spPr bwMode="auto">
          <a:xfrm>
            <a:off x="285750" y="5507038"/>
            <a:ext cx="1931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r>
              <a:rPr lang="en-US" altLang="en-US" sz="2000">
                <a:solidFill>
                  <a:srgbClr val="660033"/>
                </a:solidFill>
              </a:rPr>
              <a:t>Gradient Image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41001"/>
                                        </p:tgtEl>
                                        <p:attrNameLst>
                                          <p:attrName>style.visibility</p:attrName>
                                        </p:attrNameLst>
                                      </p:cBhvr>
                                      <p:to>
                                        <p:strVal val="visible"/>
                                      </p:to>
                                    </p:set>
                                    <p:animEffect transition="in" filter="circle(in)">
                                      <p:cBhvr>
                                        <p:cTn id="7" dur="2000"/>
                                        <p:tgtEl>
                                          <p:spTgt spid="3410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1002"/>
                                        </p:tgtEl>
                                        <p:attrNameLst>
                                          <p:attrName>style.visibility</p:attrName>
                                        </p:attrNameLst>
                                      </p:cBhvr>
                                      <p:to>
                                        <p:strVal val="visible"/>
                                      </p:to>
                                    </p:set>
                                    <p:animEffect transition="in" filter="checkerboard(across)">
                                      <p:cBhvr>
                                        <p:cTn id="12"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241E64C-E5E7-459D-95CF-8CB73B983CFB}" type="datetime1">
              <a:rPr lang="en-US" altLang="en-US" sz="1000" smtClean="0">
                <a:latin typeface="Arial" charset="0"/>
              </a:rPr>
              <a:pPr/>
              <a:t>1/10/2023</a:t>
            </a:fld>
            <a:endParaRPr lang="en-US" altLang="en-US" sz="1000" smtClean="0">
              <a:latin typeface="Arial" charset="0"/>
            </a:endParaRPr>
          </a:p>
        </p:txBody>
      </p:sp>
      <p:sp>
        <p:nvSpPr>
          <p:cNvPr id="8704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9ABC7BE-3E7B-4B5B-B8C9-7A5A04705854}" type="slidenum">
              <a:rPr lang="en-US" altLang="en-US" sz="1000">
                <a:latin typeface="Arial" charset="0"/>
              </a:rPr>
              <a:pPr/>
              <a:t>83</a:t>
            </a:fld>
            <a:endParaRPr lang="en-US" altLang="en-US" sz="1000">
              <a:latin typeface="Arial" charset="0"/>
            </a:endParaRPr>
          </a:p>
        </p:txBody>
      </p:sp>
      <p:sp>
        <p:nvSpPr>
          <p:cNvPr id="87044"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7045"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42021" name="Rectangle 5"/>
          <p:cNvSpPr>
            <a:spLocks noGrp="1" noRot="1" noChangeArrowheads="1"/>
          </p:cNvSpPr>
          <p:nvPr>
            <p:ph type="title"/>
          </p:nvPr>
        </p:nvSpPr>
        <p:spPr/>
        <p:txBody>
          <a:bodyPr/>
          <a:lstStyle/>
          <a:p>
            <a:pPr eaLnBrk="1" hangingPunct="1">
              <a:defRPr/>
            </a:pPr>
            <a:r>
              <a:rPr lang="en-US" sz="2800" smtClean="0"/>
              <a:t>Image Sharpening based on First-Order Derivatives</a:t>
            </a:r>
          </a:p>
        </p:txBody>
      </p:sp>
      <p:graphicFrame>
        <p:nvGraphicFramePr>
          <p:cNvPr id="87047" name="Object 7"/>
          <p:cNvGraphicFramePr>
            <a:graphicFrameLocks noChangeAspect="1"/>
          </p:cNvGraphicFramePr>
          <p:nvPr/>
        </p:nvGraphicFramePr>
        <p:xfrm>
          <a:off x="869950" y="1455738"/>
          <a:ext cx="7515225" cy="1331912"/>
        </p:xfrm>
        <a:graphic>
          <a:graphicData uri="http://schemas.openxmlformats.org/presentationml/2006/ole">
            <mc:AlternateContent xmlns:mc="http://schemas.openxmlformats.org/markup-compatibility/2006">
              <mc:Choice xmlns:v="urn:schemas-microsoft-com:vml" Requires="v">
                <p:oleObj spid="_x0000_s87077" name="Equation" r:id="rId3" imgW="3009900" imgH="533400" progId="Equation.DSMT4">
                  <p:embed/>
                </p:oleObj>
              </mc:Choice>
              <mc:Fallback>
                <p:oleObj name="Equation" r:id="rId3" imgW="3009900" imgH="5334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950" y="1455738"/>
                        <a:ext cx="7515225" cy="133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25" name="Object 9"/>
          <p:cNvGraphicFramePr>
            <a:graphicFrameLocks noChangeAspect="1"/>
          </p:cNvGraphicFramePr>
          <p:nvPr/>
        </p:nvGraphicFramePr>
        <p:xfrm>
          <a:off x="2395538" y="3117850"/>
          <a:ext cx="3544887" cy="647700"/>
        </p:xfrm>
        <a:graphic>
          <a:graphicData uri="http://schemas.openxmlformats.org/presentationml/2006/ole">
            <mc:AlternateContent xmlns:mc="http://schemas.openxmlformats.org/markup-compatibility/2006">
              <mc:Choice xmlns:v="urn:schemas-microsoft-com:vml" Requires="v">
                <p:oleObj spid="_x0000_s87078" name="Equation" r:id="rId5" imgW="1320227" imgH="241195" progId="Equation.DSMT4">
                  <p:embed/>
                </p:oleObj>
              </mc:Choice>
              <mc:Fallback>
                <p:oleObj name="Equation" r:id="rId5" imgW="1320227" imgH="24119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5538" y="3117850"/>
                        <a:ext cx="354488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60" name="Group 44"/>
          <p:cNvGraphicFramePr>
            <a:graphicFrameLocks noGrp="1"/>
          </p:cNvGraphicFramePr>
          <p:nvPr>
            <p:ph idx="1"/>
          </p:nvPr>
        </p:nvGraphicFramePr>
        <p:xfrm>
          <a:off x="301625" y="4300538"/>
          <a:ext cx="1936750" cy="1570037"/>
        </p:xfrm>
        <a:graphic>
          <a:graphicData uri="http://schemas.openxmlformats.org/drawingml/2006/table">
            <a:tbl>
              <a:tblPr/>
              <a:tblGrid>
                <a:gridCol w="646113"/>
                <a:gridCol w="644525"/>
                <a:gridCol w="646112"/>
              </a:tblGrid>
              <a:tr h="525462">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7">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287">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42061" name="Object 45"/>
          <p:cNvGraphicFramePr>
            <a:graphicFrameLocks noChangeAspect="1"/>
          </p:cNvGraphicFramePr>
          <p:nvPr/>
        </p:nvGraphicFramePr>
        <p:xfrm>
          <a:off x="2689225" y="4649788"/>
          <a:ext cx="4148138" cy="533400"/>
        </p:xfrm>
        <a:graphic>
          <a:graphicData uri="http://schemas.openxmlformats.org/presentationml/2006/ole">
            <mc:AlternateContent xmlns:mc="http://schemas.openxmlformats.org/markup-compatibility/2006">
              <mc:Choice xmlns:v="urn:schemas-microsoft-com:vml" Requires="v">
                <p:oleObj spid="_x0000_s87079" name="Equation" r:id="rId7" imgW="1778000" imgH="228600" progId="Equation.DSMT4">
                  <p:embed/>
                </p:oleObj>
              </mc:Choice>
              <mc:Fallback>
                <p:oleObj name="Equation" r:id="rId7" imgW="1778000" imgH="228600" progId="Equation.DSMT4">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9225" y="4649788"/>
                        <a:ext cx="41481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2025"/>
                                        </p:tgtEl>
                                        <p:attrNameLst>
                                          <p:attrName>style.visibility</p:attrName>
                                        </p:attrNameLst>
                                      </p:cBhvr>
                                      <p:to>
                                        <p:strVal val="visible"/>
                                      </p:to>
                                    </p:set>
                                    <p:animEffect transition="in" filter="blinds(horizontal)">
                                      <p:cBhvr>
                                        <p:cTn id="7" dur="500"/>
                                        <p:tgtEl>
                                          <p:spTgt spid="3420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42060"/>
                                        </p:tgtEl>
                                        <p:attrNameLst>
                                          <p:attrName>style.visibility</p:attrName>
                                        </p:attrNameLst>
                                      </p:cBhvr>
                                      <p:to>
                                        <p:strVal val="visible"/>
                                      </p:to>
                                    </p:set>
                                    <p:animEffect transition="in" filter="diamond(in)">
                                      <p:cBhvr>
                                        <p:cTn id="12" dur="2000"/>
                                        <p:tgtEl>
                                          <p:spTgt spid="342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2061"/>
                                        </p:tgtEl>
                                        <p:attrNameLst>
                                          <p:attrName>style.visibility</p:attrName>
                                        </p:attrNameLst>
                                      </p:cBhvr>
                                      <p:to>
                                        <p:strVal val="visible"/>
                                      </p:to>
                                    </p:set>
                                    <p:animEffect transition="in" filter="blinds(horizontal)">
                                      <p:cBhvr>
                                        <p:cTn id="17" dur="500"/>
                                        <p:tgtEl>
                                          <p:spTgt spid="34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132538D-C3BB-4D41-93CC-500B75974514}" type="datetime1">
              <a:rPr lang="en-US" altLang="en-US" sz="1000" smtClean="0">
                <a:latin typeface="Arial" charset="0"/>
              </a:rPr>
              <a:pPr/>
              <a:t>1/10/2023</a:t>
            </a:fld>
            <a:endParaRPr lang="en-US" altLang="en-US" sz="1000" smtClean="0">
              <a:latin typeface="Arial" charset="0"/>
            </a:endParaRPr>
          </a:p>
        </p:txBody>
      </p:sp>
      <p:sp>
        <p:nvSpPr>
          <p:cNvPr id="8806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916EC3F-F361-4691-84AD-BC138C27F02D}" type="slidenum">
              <a:rPr lang="en-US" altLang="en-US" sz="1000">
                <a:latin typeface="Arial" charset="0"/>
              </a:rPr>
              <a:pPr/>
              <a:t>84</a:t>
            </a:fld>
            <a:endParaRPr lang="en-US" altLang="en-US" sz="1000">
              <a:latin typeface="Arial" charset="0"/>
            </a:endParaRPr>
          </a:p>
        </p:txBody>
      </p:sp>
      <p:sp>
        <p:nvSpPr>
          <p:cNvPr id="88068"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8069"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46117" name="Rectangle 5"/>
          <p:cNvSpPr>
            <a:spLocks noGrp="1" noRot="1" noChangeArrowheads="1"/>
          </p:cNvSpPr>
          <p:nvPr>
            <p:ph type="title"/>
          </p:nvPr>
        </p:nvSpPr>
        <p:spPr/>
        <p:txBody>
          <a:bodyPr/>
          <a:lstStyle/>
          <a:p>
            <a:pPr eaLnBrk="1" hangingPunct="1">
              <a:defRPr/>
            </a:pPr>
            <a:r>
              <a:rPr lang="en-US" sz="2800" smtClean="0"/>
              <a:t>Image Sharpening based on First-Order Derivatives</a:t>
            </a:r>
          </a:p>
        </p:txBody>
      </p:sp>
      <p:graphicFrame>
        <p:nvGraphicFramePr>
          <p:cNvPr id="346142" name="Group 30"/>
          <p:cNvGraphicFramePr>
            <a:graphicFrameLocks noGrp="1"/>
          </p:cNvGraphicFramePr>
          <p:nvPr>
            <p:ph idx="1"/>
          </p:nvPr>
        </p:nvGraphicFramePr>
        <p:xfrm>
          <a:off x="722313" y="4529138"/>
          <a:ext cx="1936750" cy="1562100"/>
        </p:xfrm>
        <a:graphic>
          <a:graphicData uri="http://schemas.openxmlformats.org/drawingml/2006/table">
            <a:tbl>
              <a:tblPr/>
              <a:tblGrid>
                <a:gridCol w="646112"/>
                <a:gridCol w="644525"/>
                <a:gridCol w="646113"/>
              </a:tblGrid>
              <a:tr h="518065">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1</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2</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3</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01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4</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5</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6</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2018">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7</a:t>
                      </a: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8</a:t>
                      </a:r>
                    </a:p>
                  </a:txBody>
                  <a:tcPr marT="45696" marB="4569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Arial" panose="020B0604020202020204" pitchFamily="34" charset="0"/>
                        <a:defRPr sz="2800">
                          <a:solidFill>
                            <a:schemeClr val="tx1"/>
                          </a:solidFill>
                          <a:effectLst>
                            <a:outerShdw blurRad="38100" dist="38100" dir="2700000" algn="tl">
                              <a:srgbClr val="C0C0C0"/>
                            </a:outerShdw>
                          </a:effectLst>
                          <a:latin typeface="Tahoma" panose="020B0604030504040204" pitchFamily="34" charset="0"/>
                        </a:defRPr>
                      </a:lvl1pPr>
                      <a:lvl2pPr>
                        <a:spcBef>
                          <a:spcPct val="20000"/>
                        </a:spcBef>
                        <a:buClr>
                          <a:schemeClr val="folHlink"/>
                        </a:buClr>
                        <a:buFont typeface="Wingdings" panose="05000000000000000000" pitchFamily="2" charset="2"/>
                        <a:defRPr sz="2400">
                          <a:solidFill>
                            <a:schemeClr val="tx1"/>
                          </a:solidFill>
                          <a:effectLst>
                            <a:outerShdw blurRad="38100" dist="38100" dir="2700000" algn="tl">
                              <a:srgbClr val="C0C0C0"/>
                            </a:outerShdw>
                          </a:effectLst>
                          <a:latin typeface="Tahoma" panose="020B0604030504040204" pitchFamily="34" charset="0"/>
                        </a:defRPr>
                      </a:lvl2pPr>
                      <a:lvl3pPr>
                        <a:spcBef>
                          <a:spcPct val="20000"/>
                        </a:spcBef>
                        <a:buClr>
                          <a:schemeClr val="hlink"/>
                        </a:buClr>
                        <a:buSzPct val="80000"/>
                        <a:buFont typeface="Arial" panose="020B0604020202020204" pitchFamily="34" charset="0"/>
                        <a:defRPr sz="2000">
                          <a:solidFill>
                            <a:schemeClr val="tx1"/>
                          </a:solidFill>
                          <a:effectLst>
                            <a:outerShdw blurRad="38100" dist="38100" dir="2700000" algn="tl">
                              <a:srgbClr val="C0C0C0"/>
                            </a:outerShdw>
                          </a:effectLst>
                          <a:latin typeface="Tahoma" panose="020B0604030504040204" pitchFamily="34" charset="0"/>
                        </a:defRPr>
                      </a:lvl3pPr>
                      <a:lvl4pPr>
                        <a:spcBef>
                          <a:spcPct val="20000"/>
                        </a:spcBef>
                        <a:buClr>
                          <a:schemeClr val="folHlink"/>
                        </a:buClr>
                        <a:buFont typeface="Wingdings" panose="05000000000000000000" pitchFamily="2" charset="2"/>
                        <a:defRPr>
                          <a:solidFill>
                            <a:schemeClr val="tx1"/>
                          </a:solidFill>
                          <a:effectLst>
                            <a:outerShdw blurRad="38100" dist="38100" dir="2700000" algn="tl">
                              <a:srgbClr val="C0C0C0"/>
                            </a:outerShdw>
                          </a:effectLst>
                          <a:latin typeface="Tahoma" panose="020B0604030504040204" pitchFamily="34" charset="0"/>
                        </a:defRPr>
                      </a:lvl4pPr>
                      <a:lvl5pPr>
                        <a:spcBef>
                          <a:spcPct val="20000"/>
                        </a:spcBef>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5pPr>
                      <a:lvl6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6pPr>
                      <a:lvl7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7pPr>
                      <a:lvl8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8pPr>
                      <a:lvl9pPr fontAlgn="base">
                        <a:spcBef>
                          <a:spcPct val="20000"/>
                        </a:spcBef>
                        <a:spcAft>
                          <a:spcPct val="0"/>
                        </a:spcAft>
                        <a:buClr>
                          <a:schemeClr val="hlink"/>
                        </a:buClr>
                        <a:buSzPct val="80000"/>
                        <a:buFont typeface="Arial" panose="020B0604020202020204" pitchFamily="34" charset="0"/>
                        <a:defRPr>
                          <a:solidFill>
                            <a:schemeClr val="tx1"/>
                          </a:solidFill>
                          <a:effectLst>
                            <a:outerShdw blurRad="38100" dist="38100" dir="2700000" algn="tl">
                              <a:srgbClr val="C0C0C0"/>
                            </a:outerShdw>
                          </a:effectLst>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Pct val="80000"/>
                        <a:buFont typeface="Arial" panose="020B0604020202020204" pitchFamily="34" charset="0"/>
                        <a:buNone/>
                        <a:tabLst/>
                      </a:pPr>
                      <a:r>
                        <a:rPr kumimoji="0" lang="en-US" sz="2800" b="0" i="0" u="none" strike="noStrike" cap="none" normalizeH="0" baseline="0" smtClean="0">
                          <a:ln>
                            <a:noFill/>
                          </a:ln>
                          <a:solidFill>
                            <a:schemeClr val="tx1"/>
                          </a:solidFill>
                          <a:effectLst>
                            <a:outerShdw blurRad="38100" dist="38100" dir="2700000" algn="tl">
                              <a:srgbClr val="C0C0C0"/>
                            </a:outerShdw>
                          </a:effectLst>
                          <a:latin typeface="Tahoma" panose="020B0604030504040204" pitchFamily="34" charset="0"/>
                        </a:rPr>
                        <a:t>z</a:t>
                      </a:r>
                      <a:r>
                        <a:rPr kumimoji="0" lang="en-US" sz="2800" b="0" i="0" u="none" strike="noStrike" cap="none" normalizeH="0" baseline="-25000" smtClean="0">
                          <a:ln>
                            <a:noFill/>
                          </a:ln>
                          <a:solidFill>
                            <a:schemeClr val="tx1"/>
                          </a:solidFill>
                          <a:effectLst>
                            <a:outerShdw blurRad="38100" dist="38100" dir="2700000" algn="tl">
                              <a:srgbClr val="C0C0C0"/>
                            </a:outerShdw>
                          </a:effectLst>
                          <a:latin typeface="Tahoma" panose="020B0604030504040204" pitchFamily="34" charset="0"/>
                        </a:rPr>
                        <a:t>9</a:t>
                      </a: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46138" name="Object 26"/>
          <p:cNvGraphicFramePr>
            <a:graphicFrameLocks noChangeAspect="1"/>
          </p:cNvGraphicFramePr>
          <p:nvPr/>
        </p:nvGraphicFramePr>
        <p:xfrm>
          <a:off x="1684338" y="1835150"/>
          <a:ext cx="4887912" cy="1006475"/>
        </p:xfrm>
        <a:graphic>
          <a:graphicData uri="http://schemas.openxmlformats.org/presentationml/2006/ole">
            <mc:AlternateContent xmlns:mc="http://schemas.openxmlformats.org/markup-compatibility/2006">
              <mc:Choice xmlns:v="urn:schemas-microsoft-com:vml" Requires="v">
                <p:oleObj spid="_x0000_s88097" name="Equation" r:id="rId3" imgW="2095500" imgH="431800" progId="Equation.DSMT4">
                  <p:embed/>
                </p:oleObj>
              </mc:Choice>
              <mc:Fallback>
                <p:oleObj name="Equation" r:id="rId3" imgW="2095500" imgH="431800" progId="Equation.DSMT4">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4338" y="1835150"/>
                        <a:ext cx="4887912"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6139" name="Object 27"/>
          <p:cNvGraphicFramePr>
            <a:graphicFrameLocks noChangeAspect="1"/>
          </p:cNvGraphicFramePr>
          <p:nvPr/>
        </p:nvGraphicFramePr>
        <p:xfrm>
          <a:off x="2922588" y="3786188"/>
          <a:ext cx="5486400" cy="1371600"/>
        </p:xfrm>
        <a:graphic>
          <a:graphicData uri="http://schemas.openxmlformats.org/presentationml/2006/ole">
            <mc:AlternateContent xmlns:mc="http://schemas.openxmlformats.org/markup-compatibility/2006">
              <mc:Choice xmlns:v="urn:schemas-microsoft-com:vml" Requires="v">
                <p:oleObj spid="_x0000_s88098" name="Equation" r:id="rId5" imgW="2692400" imgH="673100" progId="Equation.DSMT4">
                  <p:embed/>
                </p:oleObj>
              </mc:Choice>
              <mc:Fallback>
                <p:oleObj name="Equation" r:id="rId5" imgW="2692400" imgH="673100" progId="Equation.DSMT4">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588" y="3786188"/>
                        <a:ext cx="5486400"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6138"/>
                                        </p:tgtEl>
                                        <p:attrNameLst>
                                          <p:attrName>style.visibility</p:attrName>
                                        </p:attrNameLst>
                                      </p:cBhvr>
                                      <p:to>
                                        <p:strVal val="visible"/>
                                      </p:to>
                                    </p:set>
                                    <p:animEffect transition="in" filter="blinds(horizontal)">
                                      <p:cBhvr>
                                        <p:cTn id="7" dur="500"/>
                                        <p:tgtEl>
                                          <p:spTgt spid="346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46139"/>
                                        </p:tgtEl>
                                        <p:attrNameLst>
                                          <p:attrName>style.visibility</p:attrName>
                                        </p:attrNameLst>
                                      </p:cBhvr>
                                      <p:to>
                                        <p:strVal val="visible"/>
                                      </p:to>
                                    </p:set>
                                    <p:animEffect transition="in" filter="checkerboard(across)">
                                      <p:cBhvr>
                                        <p:cTn id="12" dur="500"/>
                                        <p:tgtEl>
                                          <p:spTgt spid="346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CDF41494-F30A-43BD-849A-B25AE6502644}" type="datetime1">
              <a:rPr lang="en-US" altLang="en-US" sz="1000" smtClean="0">
                <a:latin typeface="Arial" charset="0"/>
              </a:rPr>
              <a:pPr/>
              <a:t>1/10/2023</a:t>
            </a:fld>
            <a:endParaRPr lang="en-US" altLang="en-US" sz="1000" smtClean="0">
              <a:latin typeface="Arial" charset="0"/>
            </a:endParaRPr>
          </a:p>
        </p:txBody>
      </p:sp>
      <p:sp>
        <p:nvSpPr>
          <p:cNvPr id="89091"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03C22AD4-442B-44CB-9D80-8FC2CC8A5C21}" type="slidenum">
              <a:rPr lang="en-US" altLang="en-US" sz="1000">
                <a:latin typeface="Arial" charset="0"/>
              </a:rPr>
              <a:pPr/>
              <a:t>85</a:t>
            </a:fld>
            <a:endParaRPr lang="en-US" altLang="en-US" sz="1000">
              <a:latin typeface="Arial" charset="0"/>
            </a:endParaRPr>
          </a:p>
        </p:txBody>
      </p:sp>
      <p:sp>
        <p:nvSpPr>
          <p:cNvPr id="89092"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89093"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47141" name="Rectangle 5"/>
          <p:cNvSpPr>
            <a:spLocks noGrp="1" noRot="1" noChangeArrowheads="1"/>
          </p:cNvSpPr>
          <p:nvPr>
            <p:ph type="title"/>
          </p:nvPr>
        </p:nvSpPr>
        <p:spPr/>
        <p:txBody>
          <a:bodyPr/>
          <a:lstStyle/>
          <a:p>
            <a:pPr eaLnBrk="1" hangingPunct="1">
              <a:defRPr/>
            </a:pPr>
            <a:r>
              <a:rPr lang="en-US" sz="2800" smtClean="0"/>
              <a:t>Image Sharpening based on First-Order Derivatives</a:t>
            </a:r>
          </a:p>
        </p:txBody>
      </p:sp>
      <p:pic>
        <p:nvPicPr>
          <p:cNvPr id="8909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13" y="1400175"/>
            <a:ext cx="1598612" cy="382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9096" name="Group 28"/>
          <p:cNvGrpSpPr>
            <a:grpSpLocks noChangeAspect="1"/>
          </p:cNvGrpSpPr>
          <p:nvPr/>
        </p:nvGrpSpPr>
        <p:grpSpPr bwMode="auto">
          <a:xfrm>
            <a:off x="1862138" y="1023938"/>
            <a:ext cx="4097337" cy="5434012"/>
            <a:chOff x="2002" y="1118"/>
            <a:chExt cx="1752" cy="2323"/>
          </a:xfrm>
        </p:grpSpPr>
        <p:sp>
          <p:nvSpPr>
            <p:cNvPr id="89097" name="AutoShape 29"/>
            <p:cNvSpPr>
              <a:spLocks noChangeAspect="1" noChangeArrowheads="1" noTextEdit="1"/>
            </p:cNvSpPr>
            <p:nvPr/>
          </p:nvSpPr>
          <p:spPr bwMode="auto">
            <a:xfrm>
              <a:off x="2002" y="1118"/>
              <a:ext cx="1752" cy="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9098"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 y="1118"/>
              <a:ext cx="1755" cy="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123E1DA1-FD44-4583-98F4-AF59ECA7B5BA}" type="datetime1">
              <a:rPr lang="en-US" altLang="en-US" sz="1000" smtClean="0">
                <a:latin typeface="Arial" charset="0"/>
              </a:rPr>
              <a:pPr/>
              <a:t>1/10/2023</a:t>
            </a:fld>
            <a:endParaRPr lang="en-US" altLang="en-US" sz="1000" smtClean="0">
              <a:latin typeface="Arial" charset="0"/>
            </a:endParaRPr>
          </a:p>
        </p:txBody>
      </p:sp>
      <p:sp>
        <p:nvSpPr>
          <p:cNvPr id="90115"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AB62B25C-B6DE-4452-BD7E-59B0F41810BF}" type="slidenum">
              <a:rPr lang="en-US" altLang="en-US" sz="1000">
                <a:latin typeface="Arial" charset="0"/>
              </a:rPr>
              <a:pPr/>
              <a:t>86</a:t>
            </a:fld>
            <a:endParaRPr lang="en-US" altLang="en-US" sz="1000">
              <a:latin typeface="Arial" charset="0"/>
            </a:endParaRPr>
          </a:p>
        </p:txBody>
      </p:sp>
      <p:sp>
        <p:nvSpPr>
          <p:cNvPr id="90116"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90117"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348165" name="Rectangle 5"/>
          <p:cNvSpPr>
            <a:spLocks noGrp="1" noRot="1" noChangeArrowheads="1"/>
          </p:cNvSpPr>
          <p:nvPr>
            <p:ph type="title"/>
          </p:nvPr>
        </p:nvSpPr>
        <p:spPr/>
        <p:txBody>
          <a:bodyPr/>
          <a:lstStyle/>
          <a:p>
            <a:pPr algn="l" eaLnBrk="1" hangingPunct="1">
              <a:defRPr/>
            </a:pPr>
            <a:r>
              <a:rPr lang="en-US" sz="2800" smtClean="0"/>
              <a:t>Example</a:t>
            </a:r>
          </a:p>
        </p:txBody>
      </p:sp>
      <p:pic>
        <p:nvPicPr>
          <p:cNvPr id="9011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2257425"/>
            <a:ext cx="8440737" cy="417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913" y="14288"/>
            <a:ext cx="13430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72" name="Oval 12"/>
          <p:cNvSpPr>
            <a:spLocks noChangeArrowheads="1"/>
          </p:cNvSpPr>
          <p:nvPr/>
        </p:nvSpPr>
        <p:spPr bwMode="auto">
          <a:xfrm>
            <a:off x="231775" y="2119313"/>
            <a:ext cx="798513" cy="827087"/>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3" name="Oval 13"/>
          <p:cNvSpPr>
            <a:spLocks noChangeArrowheads="1"/>
          </p:cNvSpPr>
          <p:nvPr/>
        </p:nvSpPr>
        <p:spPr bwMode="auto">
          <a:xfrm>
            <a:off x="3798888" y="2114550"/>
            <a:ext cx="798512" cy="827088"/>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4" name="Oval 14"/>
          <p:cNvSpPr>
            <a:spLocks noChangeArrowheads="1"/>
          </p:cNvSpPr>
          <p:nvPr/>
        </p:nvSpPr>
        <p:spPr bwMode="auto">
          <a:xfrm>
            <a:off x="184150" y="5657850"/>
            <a:ext cx="798513" cy="827088"/>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5" name="Oval 15"/>
          <p:cNvSpPr>
            <a:spLocks noChangeArrowheads="1"/>
          </p:cNvSpPr>
          <p:nvPr/>
        </p:nvSpPr>
        <p:spPr bwMode="auto">
          <a:xfrm>
            <a:off x="3770313" y="5729288"/>
            <a:ext cx="798512" cy="827087"/>
          </a:xfrm>
          <a:prstGeom prst="ellipse">
            <a:avLst/>
          </a:prstGeom>
          <a:noFill/>
          <a:ln w="9525">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6" name="Oval 16"/>
          <p:cNvSpPr>
            <a:spLocks noChangeArrowheads="1"/>
          </p:cNvSpPr>
          <p:nvPr/>
        </p:nvSpPr>
        <p:spPr bwMode="auto">
          <a:xfrm>
            <a:off x="3556000" y="5197475"/>
            <a:ext cx="550863" cy="581025"/>
          </a:xfrm>
          <a:prstGeom prst="ellipse">
            <a:avLst/>
          </a:prstGeom>
          <a:noFill/>
          <a:ln w="22225">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7" name="Oval 17"/>
          <p:cNvSpPr>
            <a:spLocks noChangeArrowheads="1"/>
          </p:cNvSpPr>
          <p:nvPr/>
        </p:nvSpPr>
        <p:spPr bwMode="auto">
          <a:xfrm>
            <a:off x="2968625" y="5668963"/>
            <a:ext cx="550863" cy="581025"/>
          </a:xfrm>
          <a:prstGeom prst="ellipse">
            <a:avLst/>
          </a:prstGeom>
          <a:noFill/>
          <a:ln w="22225">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8" name="Oval 18"/>
          <p:cNvSpPr>
            <a:spLocks noChangeArrowheads="1"/>
          </p:cNvSpPr>
          <p:nvPr/>
        </p:nvSpPr>
        <p:spPr bwMode="auto">
          <a:xfrm>
            <a:off x="7837488" y="5249863"/>
            <a:ext cx="550862" cy="581025"/>
          </a:xfrm>
          <a:prstGeom prst="ellipse">
            <a:avLst/>
          </a:prstGeom>
          <a:noFill/>
          <a:ln w="22225">
            <a:solidFill>
              <a:srgbClr val="FFFF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8179" name="Oval 19"/>
          <p:cNvSpPr>
            <a:spLocks noChangeArrowheads="1"/>
          </p:cNvSpPr>
          <p:nvPr/>
        </p:nvSpPr>
        <p:spPr bwMode="auto">
          <a:xfrm>
            <a:off x="7250113" y="5721350"/>
            <a:ext cx="550862" cy="581025"/>
          </a:xfrm>
          <a:prstGeom prst="ellipse">
            <a:avLst/>
          </a:prstGeom>
          <a:noFill/>
          <a:ln w="22225">
            <a:solidFill>
              <a:srgbClr val="FFFF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48175"/>
                                        </p:tgtEl>
                                        <p:attrNameLst>
                                          <p:attrName>style.visibility</p:attrName>
                                        </p:attrNameLst>
                                      </p:cBhvr>
                                      <p:to>
                                        <p:strVal val="visible"/>
                                      </p:to>
                                    </p:set>
                                    <p:animEffect transition="in" filter="diamond(in)">
                                      <p:cBhvr>
                                        <p:cTn id="7" dur="2000"/>
                                        <p:tgtEl>
                                          <p:spTgt spid="348175"/>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48173"/>
                                        </p:tgtEl>
                                        <p:attrNameLst>
                                          <p:attrName>style.visibility</p:attrName>
                                        </p:attrNameLst>
                                      </p:cBhvr>
                                      <p:to>
                                        <p:strVal val="visible"/>
                                      </p:to>
                                    </p:set>
                                    <p:animEffect transition="in" filter="diamond(in)">
                                      <p:cBhvr>
                                        <p:cTn id="10" dur="2000"/>
                                        <p:tgtEl>
                                          <p:spTgt spid="348173"/>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48172"/>
                                        </p:tgtEl>
                                        <p:attrNameLst>
                                          <p:attrName>style.visibility</p:attrName>
                                        </p:attrNameLst>
                                      </p:cBhvr>
                                      <p:to>
                                        <p:strVal val="visible"/>
                                      </p:to>
                                    </p:set>
                                    <p:animEffect transition="in" filter="diamond(in)">
                                      <p:cBhvr>
                                        <p:cTn id="13" dur="2000"/>
                                        <p:tgtEl>
                                          <p:spTgt spid="348172"/>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348174"/>
                                        </p:tgtEl>
                                        <p:attrNameLst>
                                          <p:attrName>style.visibility</p:attrName>
                                        </p:attrNameLst>
                                      </p:cBhvr>
                                      <p:to>
                                        <p:strVal val="visible"/>
                                      </p:to>
                                    </p:set>
                                    <p:animEffect transition="in" filter="diamond(in)">
                                      <p:cBhvr>
                                        <p:cTn id="16" dur="2000"/>
                                        <p:tgtEl>
                                          <p:spTgt spid="3481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48176"/>
                                        </p:tgtEl>
                                        <p:attrNameLst>
                                          <p:attrName>style.visibility</p:attrName>
                                        </p:attrNameLst>
                                      </p:cBhvr>
                                      <p:to>
                                        <p:strVal val="visible"/>
                                      </p:to>
                                    </p:set>
                                    <p:animEffect transition="in" filter="blinds(horizontal)">
                                      <p:cBhvr>
                                        <p:cTn id="21" dur="500"/>
                                        <p:tgtEl>
                                          <p:spTgt spid="34817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48177"/>
                                        </p:tgtEl>
                                        <p:attrNameLst>
                                          <p:attrName>style.visibility</p:attrName>
                                        </p:attrNameLst>
                                      </p:cBhvr>
                                      <p:to>
                                        <p:strVal val="visible"/>
                                      </p:to>
                                    </p:set>
                                    <p:animEffect transition="in" filter="blinds(horizontal)">
                                      <p:cBhvr>
                                        <p:cTn id="24" dur="500"/>
                                        <p:tgtEl>
                                          <p:spTgt spid="348177"/>
                                        </p:tgtEl>
                                      </p:cBhvr>
                                    </p:animEffect>
                                  </p:childTnLst>
                                </p:cTn>
                              </p:par>
                            </p:childTnLst>
                          </p:cTn>
                        </p:par>
                        <p:par>
                          <p:cTn id="25" fill="hold" nodeType="afterGroup">
                            <p:stCondLst>
                              <p:cond delay="500"/>
                            </p:stCondLst>
                            <p:childTnLst>
                              <p:par>
                                <p:cTn id="26" presetID="3" presetClass="entr" presetSubtype="10" fill="hold" grpId="0" nodeType="afterEffect">
                                  <p:stCondLst>
                                    <p:cond delay="0"/>
                                  </p:stCondLst>
                                  <p:childTnLst>
                                    <p:set>
                                      <p:cBhvr>
                                        <p:cTn id="27" dur="1" fill="hold">
                                          <p:stCondLst>
                                            <p:cond delay="0"/>
                                          </p:stCondLst>
                                        </p:cTn>
                                        <p:tgtEl>
                                          <p:spTgt spid="348178"/>
                                        </p:tgtEl>
                                        <p:attrNameLst>
                                          <p:attrName>style.visibility</p:attrName>
                                        </p:attrNameLst>
                                      </p:cBhvr>
                                      <p:to>
                                        <p:strVal val="visible"/>
                                      </p:to>
                                    </p:set>
                                    <p:animEffect transition="in" filter="blinds(horizontal)">
                                      <p:cBhvr>
                                        <p:cTn id="28" dur="500"/>
                                        <p:tgtEl>
                                          <p:spTgt spid="34817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48179"/>
                                        </p:tgtEl>
                                        <p:attrNameLst>
                                          <p:attrName>style.visibility</p:attrName>
                                        </p:attrNameLst>
                                      </p:cBhvr>
                                      <p:to>
                                        <p:strVal val="visible"/>
                                      </p:to>
                                    </p:set>
                                    <p:animEffect transition="in" filter="blinds(horizontal)">
                                      <p:cBhvr>
                                        <p:cTn id="31" dur="500"/>
                                        <p:tgtEl>
                                          <p:spTgt spid="348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2" grpId="0" animBg="1"/>
      <p:bldP spid="348173" grpId="0" animBg="1"/>
      <p:bldP spid="348174" grpId="0" animBg="1"/>
      <p:bldP spid="348175" grpId="0" animBg="1"/>
      <p:bldP spid="348176" grpId="0" animBg="1"/>
      <p:bldP spid="348177" grpId="0" animBg="1"/>
      <p:bldP spid="348178" grpId="0" animBg="1"/>
      <p:bldP spid="34817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E6620748-0A92-45C0-84A9-2EC1C9DF73F6}" type="datetime1">
              <a:rPr lang="en-US" altLang="en-US" sz="1000" smtClean="0">
                <a:latin typeface="Arial" charset="0"/>
              </a:rPr>
              <a:pPr/>
              <a:t>1/10/2023</a:t>
            </a:fld>
            <a:endParaRPr lang="en-US" altLang="en-US" sz="1000" smtClean="0">
              <a:latin typeface="Arial" charset="0"/>
            </a:endParaRPr>
          </a:p>
        </p:txBody>
      </p:sp>
      <p:sp>
        <p:nvSpPr>
          <p:cNvPr id="91139"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204E55FB-F428-49B1-9930-733C8285C33A}" type="slidenum">
              <a:rPr lang="en-US" altLang="en-US" sz="1000">
                <a:latin typeface="Arial" charset="0"/>
              </a:rPr>
              <a:pPr/>
              <a:t>87</a:t>
            </a:fld>
            <a:endParaRPr lang="en-US" altLang="en-US" sz="1000">
              <a:latin typeface="Arial" charset="0"/>
            </a:endParaRPr>
          </a:p>
        </p:txBody>
      </p:sp>
      <p:pic>
        <p:nvPicPr>
          <p:cNvPr id="91140" name="Picture 2"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91142"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91143" name="Rectangle 5"/>
          <p:cNvSpPr>
            <a:spLocks noGrp="1" noRot="1" noChangeArrowheads="1"/>
          </p:cNvSpPr>
          <p:nvPr>
            <p:ph type="title"/>
          </p:nvPr>
        </p:nvSpPr>
        <p:spPr>
          <a:xfrm>
            <a:off x="301625" y="228600"/>
            <a:ext cx="2327275" cy="5686425"/>
          </a:xfrm>
          <a:noFill/>
        </p:spPr>
        <p:txBody>
          <a:bodyPr/>
          <a:lstStyle/>
          <a:p>
            <a:pPr algn="l" eaLnBrk="1" hangingPunct="1"/>
            <a:r>
              <a:rPr lang="en-US" altLang="en-US" sz="2400" smtClean="0">
                <a:effectLst/>
              </a:rPr>
              <a:t>Example:</a:t>
            </a:r>
            <a:br>
              <a:rPr lang="en-US" altLang="en-US" sz="2400" smtClean="0">
                <a:effectLst/>
              </a:rPr>
            </a:br>
            <a:r>
              <a:rPr lang="en-US" altLang="en-US" sz="2400" smtClean="0">
                <a:effectLst/>
              </a:rPr>
              <a:t/>
            </a:r>
            <a:br>
              <a:rPr lang="en-US" altLang="en-US" sz="2400" smtClean="0">
                <a:effectLst/>
              </a:rPr>
            </a:br>
            <a:r>
              <a:rPr lang="en-US" altLang="en-US" sz="2400" smtClean="0">
                <a:effectLst/>
              </a:rPr>
              <a:t>Combining Spatial Enhancement Methods</a:t>
            </a:r>
            <a:br>
              <a:rPr lang="en-US" altLang="en-US" sz="2400" smtClean="0">
                <a:effectLst/>
              </a:rPr>
            </a:br>
            <a:r>
              <a:rPr lang="en-US" altLang="en-US" sz="2400" smtClean="0">
                <a:effectLst/>
              </a:rPr>
              <a:t/>
            </a:r>
            <a:br>
              <a:rPr lang="en-US" altLang="en-US" sz="2400" smtClean="0">
                <a:effectLst/>
              </a:rPr>
            </a:br>
            <a:r>
              <a:rPr lang="en-US" altLang="en-US" sz="2400" smtClean="0">
                <a:effectLst/>
              </a:rPr>
              <a:t>Goal: </a:t>
            </a:r>
            <a:br>
              <a:rPr lang="en-US" altLang="en-US" sz="2400" smtClean="0">
                <a:effectLst/>
              </a:rPr>
            </a:br>
            <a:r>
              <a:rPr lang="en-US" altLang="en-US" sz="2400" smtClean="0">
                <a:effectLst/>
              </a:rPr>
              <a:t/>
            </a:r>
            <a:br>
              <a:rPr lang="en-US" altLang="en-US" sz="2400" smtClean="0">
                <a:effectLst/>
              </a:rPr>
            </a:br>
            <a:r>
              <a:rPr lang="en-US" altLang="en-US" sz="2400" smtClean="0">
                <a:effectLst/>
              </a:rPr>
              <a:t>Enhance the image by sharpening it and by bringing out more of the skeletal detail</a:t>
            </a:r>
          </a:p>
        </p:txBody>
      </p:sp>
      <p:pic>
        <p:nvPicPr>
          <p:cNvPr id="911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0"/>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9193" name="Rectangle 9"/>
          <p:cNvSpPr>
            <a:spLocks noChangeArrowheads="1"/>
          </p:cNvSpPr>
          <p:nvPr/>
        </p:nvSpPr>
        <p:spPr bwMode="auto">
          <a:xfrm>
            <a:off x="4803775" y="0"/>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9194" name="Rectangle 10"/>
          <p:cNvSpPr>
            <a:spLocks noChangeArrowheads="1"/>
          </p:cNvSpPr>
          <p:nvPr/>
        </p:nvSpPr>
        <p:spPr bwMode="auto">
          <a:xfrm>
            <a:off x="2627313" y="3424238"/>
            <a:ext cx="2133600" cy="3440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49195" name="Rectangle 11"/>
          <p:cNvSpPr>
            <a:spLocks noChangeArrowheads="1"/>
          </p:cNvSpPr>
          <p:nvPr/>
        </p:nvSpPr>
        <p:spPr bwMode="auto">
          <a:xfrm>
            <a:off x="4808538" y="3419475"/>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9114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025" y="838200"/>
            <a:ext cx="2016125"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49193"/>
                                        </p:tgtEl>
                                      </p:cBhvr>
                                    </p:animEffect>
                                    <p:set>
                                      <p:cBhvr>
                                        <p:cTn id="7" dur="1" fill="hold">
                                          <p:stCondLst>
                                            <p:cond delay="499"/>
                                          </p:stCondLst>
                                        </p:cTn>
                                        <p:tgtEl>
                                          <p:spTgt spid="34919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5" fill="hold" grpId="0" nodeType="clickEffect">
                                  <p:stCondLst>
                                    <p:cond delay="0"/>
                                  </p:stCondLst>
                                  <p:childTnLst>
                                    <p:animEffect transition="out" filter="blinds(vertical)">
                                      <p:cBhvr>
                                        <p:cTn id="11" dur="500"/>
                                        <p:tgtEl>
                                          <p:spTgt spid="349194"/>
                                        </p:tgtEl>
                                      </p:cBhvr>
                                    </p:animEffect>
                                    <p:set>
                                      <p:cBhvr>
                                        <p:cTn id="12" dur="1" fill="hold">
                                          <p:stCondLst>
                                            <p:cond delay="499"/>
                                          </p:stCondLst>
                                        </p:cTn>
                                        <p:tgtEl>
                                          <p:spTgt spid="34919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0" nodeType="clickEffect">
                                  <p:stCondLst>
                                    <p:cond delay="0"/>
                                  </p:stCondLst>
                                  <p:childTnLst>
                                    <p:anim calcmode="lin" valueType="num">
                                      <p:cBhvr additive="base">
                                        <p:cTn id="16" dur="500"/>
                                        <p:tgtEl>
                                          <p:spTgt spid="349195"/>
                                        </p:tgtEl>
                                        <p:attrNameLst>
                                          <p:attrName>ppt_x</p:attrName>
                                        </p:attrNameLst>
                                      </p:cBhvr>
                                      <p:tavLst>
                                        <p:tav tm="0">
                                          <p:val>
                                            <p:strVal val="ppt_x"/>
                                          </p:val>
                                        </p:tav>
                                        <p:tav tm="100000">
                                          <p:val>
                                            <p:strVal val="ppt_x"/>
                                          </p:val>
                                        </p:tav>
                                      </p:tavLst>
                                    </p:anim>
                                    <p:anim calcmode="lin" valueType="num">
                                      <p:cBhvr additive="base">
                                        <p:cTn id="17" dur="500"/>
                                        <p:tgtEl>
                                          <p:spTgt spid="349195"/>
                                        </p:tgtEl>
                                        <p:attrNameLst>
                                          <p:attrName>ppt_y</p:attrName>
                                        </p:attrNameLst>
                                      </p:cBhvr>
                                      <p:tavLst>
                                        <p:tav tm="0">
                                          <p:val>
                                            <p:strVal val="ppt_y"/>
                                          </p:val>
                                        </p:tav>
                                        <p:tav tm="100000">
                                          <p:val>
                                            <p:strVal val="1+ppt_h/2"/>
                                          </p:val>
                                        </p:tav>
                                      </p:tavLst>
                                    </p:anim>
                                    <p:set>
                                      <p:cBhvr>
                                        <p:cTn id="18" dur="1" fill="hold">
                                          <p:stCondLst>
                                            <p:cond delay="499"/>
                                          </p:stCondLst>
                                        </p:cTn>
                                        <p:tgtEl>
                                          <p:spTgt spid="3491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93" grpId="0" animBg="1"/>
      <p:bldP spid="349194" grpId="0" animBg="1"/>
      <p:bldP spid="34919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92A65CB8-0FA0-4538-9FB2-CCE55C0D9875}" type="datetime1">
              <a:rPr lang="en-US" altLang="en-US" sz="1000" smtClean="0">
                <a:latin typeface="Arial" charset="0"/>
              </a:rPr>
              <a:pPr/>
              <a:t>1/10/2023</a:t>
            </a:fld>
            <a:endParaRPr lang="en-US" altLang="en-US" sz="1000" smtClean="0">
              <a:latin typeface="Arial" charset="0"/>
            </a:endParaRPr>
          </a:p>
        </p:txBody>
      </p:sp>
      <p:sp>
        <p:nvSpPr>
          <p:cNvPr id="92163"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62520D51-8E0A-4177-B8F8-A5084B9A9CDE}" type="slidenum">
              <a:rPr lang="en-US" altLang="en-US" sz="1000">
                <a:latin typeface="Arial" charset="0"/>
              </a:rPr>
              <a:pPr/>
              <a:t>88</a:t>
            </a:fld>
            <a:endParaRPr lang="en-US" altLang="en-US" sz="1000">
              <a:latin typeface="Arial" charset="0"/>
            </a:endParaRPr>
          </a:p>
        </p:txBody>
      </p:sp>
      <p:pic>
        <p:nvPicPr>
          <p:cNvPr id="92164" name="Picture 2" descr="nmt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Rectangle 3"/>
          <p:cNvSpPr>
            <a:spLocks noChangeArrowheads="1"/>
          </p:cNvSpPr>
          <p:nvPr/>
        </p:nvSpPr>
        <p:spPr bwMode="auto">
          <a:xfrm>
            <a:off x="8509000" y="4759325"/>
            <a:ext cx="515938" cy="365125"/>
          </a:xfrm>
          <a:prstGeom prst="rect">
            <a:avLst/>
          </a:prstGeom>
          <a:solidFill>
            <a:srgbClr val="F3F2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92166" name="Text Box 4"/>
          <p:cNvSpPr txBox="1">
            <a:spLocks noChangeArrowheads="1"/>
          </p:cNvSpPr>
          <p:nvPr/>
        </p:nvSpPr>
        <p:spPr bwMode="auto">
          <a:xfrm>
            <a:off x="647700" y="36306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endParaRPr lang="en-US" altLang="en-US" sz="1800"/>
          </a:p>
        </p:txBody>
      </p:sp>
      <p:sp>
        <p:nvSpPr>
          <p:cNvPr id="92167" name="Rectangle 7"/>
          <p:cNvSpPr>
            <a:spLocks noChangeArrowheads="1"/>
          </p:cNvSpPr>
          <p:nvPr/>
        </p:nvSpPr>
        <p:spPr bwMode="auto">
          <a:xfrm>
            <a:off x="4803775" y="0"/>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92168" name="Rectangle 9"/>
          <p:cNvSpPr>
            <a:spLocks noChangeArrowheads="1"/>
          </p:cNvSpPr>
          <p:nvPr/>
        </p:nvSpPr>
        <p:spPr bwMode="auto">
          <a:xfrm>
            <a:off x="4808538" y="3419475"/>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9216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14288"/>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20" name="Rectangle 12"/>
          <p:cNvSpPr>
            <a:spLocks noChangeArrowheads="1"/>
          </p:cNvSpPr>
          <p:nvPr/>
        </p:nvSpPr>
        <p:spPr bwMode="auto">
          <a:xfrm>
            <a:off x="4784725" y="-19050"/>
            <a:ext cx="2133600" cy="3440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50221" name="Rectangle 13"/>
          <p:cNvSpPr>
            <a:spLocks noChangeArrowheads="1"/>
          </p:cNvSpPr>
          <p:nvPr/>
        </p:nvSpPr>
        <p:spPr bwMode="auto">
          <a:xfrm>
            <a:off x="2636838" y="3433763"/>
            <a:ext cx="2133600" cy="3440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50222" name="Rectangle 14"/>
          <p:cNvSpPr>
            <a:spLocks noChangeArrowheads="1"/>
          </p:cNvSpPr>
          <p:nvPr/>
        </p:nvSpPr>
        <p:spPr bwMode="auto">
          <a:xfrm>
            <a:off x="4789488" y="3443288"/>
            <a:ext cx="2133600" cy="3440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pic>
        <p:nvPicPr>
          <p:cNvPr id="92173"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113" y="0"/>
            <a:ext cx="1679575"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24" name="Rectangle 16"/>
          <p:cNvSpPr>
            <a:spLocks noGrp="1" noRot="1" noChangeArrowheads="1"/>
          </p:cNvSpPr>
          <p:nvPr>
            <p:ph type="title"/>
          </p:nvPr>
        </p:nvSpPr>
        <p:spPr/>
        <p:txBody>
          <a:bodyPr/>
          <a:lstStyle/>
          <a:p>
            <a:pPr eaLnBrk="1" hangingPunct="1">
              <a:defRPr/>
            </a:pPr>
            <a:endParaRPr lang="en-US" smtClean="0"/>
          </a:p>
        </p:txBody>
      </p:sp>
      <p:sp>
        <p:nvSpPr>
          <p:cNvPr id="92175" name="Rectangle 17"/>
          <p:cNvSpPr>
            <a:spLocks noRot="1" noChangeArrowheads="1"/>
          </p:cNvSpPr>
          <p:nvPr/>
        </p:nvSpPr>
        <p:spPr bwMode="auto">
          <a:xfrm>
            <a:off x="301625" y="228600"/>
            <a:ext cx="2327275"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r>
              <a:rPr lang="en-US" altLang="en-US" sz="2400">
                <a:solidFill>
                  <a:schemeClr val="tx2"/>
                </a:solidFill>
              </a:rPr>
              <a:t>Example:</a:t>
            </a:r>
            <a:br>
              <a:rPr lang="en-US" altLang="en-US" sz="2400">
                <a:solidFill>
                  <a:schemeClr val="tx2"/>
                </a:solidFill>
              </a:rPr>
            </a:br>
            <a:r>
              <a:rPr lang="en-US" altLang="en-US" sz="2400">
                <a:solidFill>
                  <a:schemeClr val="tx2"/>
                </a:solidFill>
              </a:rPr>
              <a:t/>
            </a:r>
            <a:br>
              <a:rPr lang="en-US" altLang="en-US" sz="2400">
                <a:solidFill>
                  <a:schemeClr val="tx2"/>
                </a:solidFill>
              </a:rPr>
            </a:br>
            <a:r>
              <a:rPr lang="en-US" altLang="en-US" sz="2400">
                <a:solidFill>
                  <a:schemeClr val="tx2"/>
                </a:solidFill>
              </a:rPr>
              <a:t>Combining Spatial Enhancement Methods</a:t>
            </a:r>
            <a:br>
              <a:rPr lang="en-US" altLang="en-US" sz="2400">
                <a:solidFill>
                  <a:schemeClr val="tx2"/>
                </a:solidFill>
              </a:rPr>
            </a:br>
            <a:r>
              <a:rPr lang="en-US" altLang="en-US" sz="2400">
                <a:solidFill>
                  <a:schemeClr val="tx2"/>
                </a:solidFill>
              </a:rPr>
              <a:t/>
            </a:r>
            <a:br>
              <a:rPr lang="en-US" altLang="en-US" sz="2400">
                <a:solidFill>
                  <a:schemeClr val="tx2"/>
                </a:solidFill>
              </a:rPr>
            </a:br>
            <a:r>
              <a:rPr lang="en-US" altLang="en-US" sz="2400">
                <a:solidFill>
                  <a:schemeClr val="tx2"/>
                </a:solidFill>
              </a:rPr>
              <a:t>Goal: </a:t>
            </a:r>
            <a:br>
              <a:rPr lang="en-US" altLang="en-US" sz="2400">
                <a:solidFill>
                  <a:schemeClr val="tx2"/>
                </a:solidFill>
              </a:rPr>
            </a:br>
            <a:r>
              <a:rPr lang="en-US" altLang="en-US" sz="2400">
                <a:solidFill>
                  <a:schemeClr val="tx2"/>
                </a:solidFill>
              </a:rPr>
              <a:t/>
            </a:r>
            <a:br>
              <a:rPr lang="en-US" altLang="en-US" sz="2400">
                <a:solidFill>
                  <a:schemeClr val="tx2"/>
                </a:solidFill>
              </a:rPr>
            </a:br>
            <a:r>
              <a:rPr lang="en-US" altLang="en-US" sz="2400">
                <a:solidFill>
                  <a:schemeClr val="tx2"/>
                </a:solidFill>
              </a:rPr>
              <a:t>Enhance the image by sharpening it and by bringing out more of the skeletal detail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350220"/>
                                        </p:tgtEl>
                                      </p:cBhvr>
                                    </p:animEffect>
                                    <p:set>
                                      <p:cBhvr>
                                        <p:cTn id="7" dur="1" fill="hold">
                                          <p:stCondLst>
                                            <p:cond delay="499"/>
                                          </p:stCondLst>
                                        </p:cTn>
                                        <p:tgtEl>
                                          <p:spTgt spid="350220"/>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5" fill="hold" grpId="0" nodeType="clickEffect">
                                  <p:stCondLst>
                                    <p:cond delay="0"/>
                                  </p:stCondLst>
                                  <p:childTnLst>
                                    <p:animEffect transition="out" filter="blinds(vertical)">
                                      <p:cBhvr>
                                        <p:cTn id="11" dur="500"/>
                                        <p:tgtEl>
                                          <p:spTgt spid="350221"/>
                                        </p:tgtEl>
                                      </p:cBhvr>
                                    </p:animEffect>
                                    <p:set>
                                      <p:cBhvr>
                                        <p:cTn id="12" dur="1" fill="hold">
                                          <p:stCondLst>
                                            <p:cond delay="499"/>
                                          </p:stCondLst>
                                        </p:cTn>
                                        <p:tgtEl>
                                          <p:spTgt spid="350221"/>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grpId="0" nodeType="clickEffect">
                                  <p:stCondLst>
                                    <p:cond delay="0"/>
                                  </p:stCondLst>
                                  <p:childTnLst>
                                    <p:anim calcmode="lin" valueType="num">
                                      <p:cBhvr additive="base">
                                        <p:cTn id="16" dur="500"/>
                                        <p:tgtEl>
                                          <p:spTgt spid="350222"/>
                                        </p:tgtEl>
                                        <p:attrNameLst>
                                          <p:attrName>ppt_x</p:attrName>
                                        </p:attrNameLst>
                                      </p:cBhvr>
                                      <p:tavLst>
                                        <p:tav tm="0">
                                          <p:val>
                                            <p:strVal val="ppt_x"/>
                                          </p:val>
                                        </p:tav>
                                        <p:tav tm="100000">
                                          <p:val>
                                            <p:strVal val="ppt_x"/>
                                          </p:val>
                                        </p:tav>
                                      </p:tavLst>
                                    </p:anim>
                                    <p:anim calcmode="lin" valueType="num">
                                      <p:cBhvr additive="base">
                                        <p:cTn id="17" dur="500"/>
                                        <p:tgtEl>
                                          <p:spTgt spid="350222"/>
                                        </p:tgtEl>
                                        <p:attrNameLst>
                                          <p:attrName>ppt_y</p:attrName>
                                        </p:attrNameLst>
                                      </p:cBhvr>
                                      <p:tavLst>
                                        <p:tav tm="0">
                                          <p:val>
                                            <p:strVal val="ppt_y"/>
                                          </p:val>
                                        </p:tav>
                                        <p:tav tm="100000">
                                          <p:val>
                                            <p:strVal val="1+ppt_h/2"/>
                                          </p:val>
                                        </p:tav>
                                      </p:tavLst>
                                    </p:anim>
                                    <p:set>
                                      <p:cBhvr>
                                        <p:cTn id="18" dur="1" fill="hold">
                                          <p:stCondLst>
                                            <p:cond delay="499"/>
                                          </p:stCondLst>
                                        </p:cTn>
                                        <p:tgtEl>
                                          <p:spTgt spid="3502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20" grpId="0" animBg="1"/>
      <p:bldP spid="350221" grpId="0" animBg="1"/>
      <p:bldP spid="3502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347EB6E1-76B6-418D-9631-4BF52BDF4BB7}" type="datetime1">
              <a:rPr lang="en-US" altLang="en-US" sz="1000" smtClean="0">
                <a:latin typeface="Arial" charset="0"/>
              </a:rPr>
              <a:pPr/>
              <a:t>1/10/2023</a:t>
            </a:fld>
            <a:endParaRPr lang="en-US" altLang="en-US" sz="1000" smtClean="0">
              <a:latin typeface="Arial" charset="0"/>
            </a:endParaRPr>
          </a:p>
        </p:txBody>
      </p:sp>
      <p:sp>
        <p:nvSpPr>
          <p:cNvPr id="11267" name="Slide Number Placeholder 5"/>
          <p:cNvSpPr>
            <a:spLocks noGrp="1"/>
          </p:cNvSpPr>
          <p:nvPr>
            <p:ph type="sldNum" sz="quarter" idx="12"/>
          </p:nvPr>
        </p:nvSpPr>
        <p:spPr>
          <a:noFill/>
        </p:spPr>
        <p:txBody>
          <a:bodyPr/>
          <a:lstStyle>
            <a:lvl1pPr>
              <a:defRPr sz="32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6pPr>
            <a:lvl7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7pPr>
            <a:lvl8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8pPr>
            <a:lvl9pPr eaLnBrk="0" fontAlgn="base" hangingPunct="0">
              <a:spcBef>
                <a:spcPct val="20000"/>
              </a:spcBef>
              <a:spcAft>
                <a:spcPct val="0"/>
              </a:spcAft>
              <a:buClr>
                <a:schemeClr val="hlink"/>
              </a:buClr>
              <a:buSzPct val="80000"/>
              <a:buFont typeface="Arial" charset="0"/>
              <a:buChar char="►"/>
              <a:defRPr sz="2000">
                <a:solidFill>
                  <a:schemeClr val="tx1"/>
                </a:solidFill>
                <a:latin typeface="Tahoma" pitchFamily="34" charset="0"/>
              </a:defRPr>
            </a:lvl9pPr>
          </a:lstStyle>
          <a:p>
            <a:fld id="{DF80889E-71D3-4ED2-B08D-3998AF3B6C0C}" type="slidenum">
              <a:rPr lang="en-US" altLang="en-US" sz="1000">
                <a:latin typeface="Arial" charset="0"/>
              </a:rPr>
              <a:pPr/>
              <a:t>9</a:t>
            </a:fld>
            <a:endParaRPr lang="en-US" altLang="en-US" sz="1000">
              <a:latin typeface="Arial" charset="0"/>
            </a:endParaRPr>
          </a:p>
        </p:txBody>
      </p:sp>
      <p:sp>
        <p:nvSpPr>
          <p:cNvPr id="243714" name="Rectangle 2"/>
          <p:cNvSpPr>
            <a:spLocks noGrp="1" noRot="1" noChangeArrowheads="1"/>
          </p:cNvSpPr>
          <p:nvPr>
            <p:ph type="title"/>
          </p:nvPr>
        </p:nvSpPr>
        <p:spPr/>
        <p:txBody>
          <a:bodyPr/>
          <a:lstStyle/>
          <a:p>
            <a:pPr eaLnBrk="1" hangingPunct="1">
              <a:defRPr/>
            </a:pPr>
            <a:r>
              <a:rPr lang="en-US" sz="3200" smtClean="0"/>
              <a:t>Log Transformations</a:t>
            </a:r>
          </a:p>
        </p:txBody>
      </p:sp>
      <p:pic>
        <p:nvPicPr>
          <p:cNvPr id="112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3" y="1401763"/>
            <a:ext cx="4989512"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43717" name="Object 5"/>
          <p:cNvGraphicFramePr>
            <a:graphicFrameLocks noChangeAspect="1"/>
          </p:cNvGraphicFramePr>
          <p:nvPr/>
        </p:nvGraphicFramePr>
        <p:xfrm>
          <a:off x="5922963" y="1470025"/>
          <a:ext cx="3140075" cy="1017588"/>
        </p:xfrm>
        <a:graphic>
          <a:graphicData uri="http://schemas.openxmlformats.org/presentationml/2006/ole">
            <mc:AlternateContent xmlns:mc="http://schemas.openxmlformats.org/markup-compatibility/2006">
              <mc:Choice xmlns:v="urn:schemas-microsoft-com:vml" Requires="v">
                <p:oleObj spid="_x0000_s11274" name="Equation" r:id="rId4" imgW="1333500" imgH="431800" progId="Equation.DSMT4">
                  <p:embed/>
                </p:oleObj>
              </mc:Choice>
              <mc:Fallback>
                <p:oleObj name="Equation" r:id="rId4" imgW="1333500" imgH="431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2963" y="1470025"/>
                        <a:ext cx="3140075" cy="1017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43717"/>
                                        </p:tgtEl>
                                        <p:attrNameLst>
                                          <p:attrName>style.visibility</p:attrName>
                                        </p:attrNameLst>
                                      </p:cBhvr>
                                      <p:to>
                                        <p:strVal val="visible"/>
                                      </p:to>
                                    </p:set>
                                    <p:animEffect transition="in" filter="checkerboard(across)">
                                      <p:cBhvr>
                                        <p:cTn id="7" dur="500"/>
                                        <p:tgtEl>
                                          <p:spTgt spid="243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ass">
  <a:themeElements>
    <a:clrScheme name="Compass 11">
      <a:dk1>
        <a:srgbClr val="000000"/>
      </a:dk1>
      <a:lt1>
        <a:srgbClr val="FFFFFF"/>
      </a:lt1>
      <a:dk2>
        <a:srgbClr val="000000"/>
      </a:dk2>
      <a:lt2>
        <a:srgbClr val="FFFEF7"/>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fontScheme name="Compas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Compass 1">
        <a:dk1>
          <a:srgbClr val="00007A"/>
        </a:dk1>
        <a:lt1>
          <a:srgbClr val="FFFFFF"/>
        </a:lt1>
        <a:dk2>
          <a:srgbClr val="000066"/>
        </a:dk2>
        <a:lt2>
          <a:srgbClr val="CCECFF"/>
        </a:lt2>
        <a:accent1>
          <a:srgbClr val="6F64C2"/>
        </a:accent1>
        <a:accent2>
          <a:srgbClr val="0089BA"/>
        </a:accent2>
        <a:accent3>
          <a:srgbClr val="AAAAB8"/>
        </a:accent3>
        <a:accent4>
          <a:srgbClr val="DADADA"/>
        </a:accent4>
        <a:accent5>
          <a:srgbClr val="BBB8DD"/>
        </a:accent5>
        <a:accent6>
          <a:srgbClr val="007CA8"/>
        </a:accent6>
        <a:hlink>
          <a:srgbClr val="66CCFF"/>
        </a:hlink>
        <a:folHlink>
          <a:srgbClr val="00CC99"/>
        </a:folHlink>
      </a:clrScheme>
      <a:clrMap bg1="dk2" tx1="lt1" bg2="dk1" tx2="lt2" accent1="accent1" accent2="accent2" accent3="accent3" accent4="accent4" accent5="accent5" accent6="accent6" hlink="hlink" folHlink="folHlink"/>
    </a:extraClrScheme>
    <a:extraClrScheme>
      <a:clrScheme name="Compass 2">
        <a:dk1>
          <a:srgbClr val="5B5D6B"/>
        </a:dk1>
        <a:lt1>
          <a:srgbClr val="FFFFFF"/>
        </a:lt1>
        <a:dk2>
          <a:srgbClr val="5A5C6C"/>
        </a:dk2>
        <a:lt2>
          <a:srgbClr val="FFFFCC"/>
        </a:lt2>
        <a:accent1>
          <a:srgbClr val="9966FF"/>
        </a:accent1>
        <a:accent2>
          <a:srgbClr val="9383B3"/>
        </a:accent2>
        <a:accent3>
          <a:srgbClr val="B5B5BA"/>
        </a:accent3>
        <a:accent4>
          <a:srgbClr val="DADADA"/>
        </a:accent4>
        <a:accent5>
          <a:srgbClr val="CAB8FF"/>
        </a:accent5>
        <a:accent6>
          <a:srgbClr val="8576A2"/>
        </a:accent6>
        <a:hlink>
          <a:srgbClr val="A3C145"/>
        </a:hlink>
        <a:folHlink>
          <a:srgbClr val="6FA9B7"/>
        </a:folHlink>
      </a:clrScheme>
      <a:clrMap bg1="dk2" tx1="lt1" bg2="dk1" tx2="lt2" accent1="accent1" accent2="accent2" accent3="accent3" accent4="accent4" accent5="accent5" accent6="accent6" hlink="hlink" folHlink="folHlink"/>
    </a:extraClrScheme>
    <a:extraClrScheme>
      <a:clrScheme name="Compass 3">
        <a:dk1>
          <a:srgbClr val="860000"/>
        </a:dk1>
        <a:lt1>
          <a:srgbClr val="FFFFFF"/>
        </a:lt1>
        <a:dk2>
          <a:srgbClr val="800000"/>
        </a:dk2>
        <a:lt2>
          <a:srgbClr val="FFFFCC"/>
        </a:lt2>
        <a:accent1>
          <a:srgbClr val="FF6600"/>
        </a:accent1>
        <a:accent2>
          <a:srgbClr val="FF9933"/>
        </a:accent2>
        <a:accent3>
          <a:srgbClr val="C0AAAA"/>
        </a:accent3>
        <a:accent4>
          <a:srgbClr val="DADADA"/>
        </a:accent4>
        <a:accent5>
          <a:srgbClr val="FFB8AA"/>
        </a:accent5>
        <a:accent6>
          <a:srgbClr val="E78A2D"/>
        </a:accent6>
        <a:hlink>
          <a:srgbClr val="FFCC00"/>
        </a:hlink>
        <a:folHlink>
          <a:srgbClr val="CC9900"/>
        </a:folHlink>
      </a:clrScheme>
      <a:clrMap bg1="dk2" tx1="lt1" bg2="dk1" tx2="lt2" accent1="accent1" accent2="accent2" accent3="accent3" accent4="accent4" accent5="accent5" accent6="accent6" hlink="hlink" folHlink="folHlink"/>
    </a:extraClrScheme>
    <a:extraClrScheme>
      <a:clrScheme name="Compass 4">
        <a:dk1>
          <a:srgbClr val="676A5C"/>
        </a:dk1>
        <a:lt1>
          <a:srgbClr val="FFFFFF"/>
        </a:lt1>
        <a:dk2>
          <a:srgbClr val="686B5D"/>
        </a:dk2>
        <a:lt2>
          <a:srgbClr val="FFFFCC"/>
        </a:lt2>
        <a:accent1>
          <a:srgbClr val="CC6600"/>
        </a:accent1>
        <a:accent2>
          <a:srgbClr val="809EA8"/>
        </a:accent2>
        <a:accent3>
          <a:srgbClr val="B9BAB6"/>
        </a:accent3>
        <a:accent4>
          <a:srgbClr val="DADADA"/>
        </a:accent4>
        <a:accent5>
          <a:srgbClr val="E2B8AA"/>
        </a:accent5>
        <a:accent6>
          <a:srgbClr val="738F98"/>
        </a:accent6>
        <a:hlink>
          <a:srgbClr val="DDBF4F"/>
        </a:hlink>
        <a:folHlink>
          <a:srgbClr val="B7B6A3"/>
        </a:folHlink>
      </a:clrScheme>
      <a:clrMap bg1="dk2" tx1="lt1" bg2="dk1" tx2="lt2" accent1="accent1" accent2="accent2" accent3="accent3" accent4="accent4" accent5="accent5" accent6="accent6" hlink="hlink" folHlink="folHlink"/>
    </a:extraClrScheme>
    <a:extraClrScheme>
      <a:clrScheme name="Compass 5">
        <a:dk1>
          <a:srgbClr val="AC835E"/>
        </a:dk1>
        <a:lt1>
          <a:srgbClr val="FFFFFF"/>
        </a:lt1>
        <a:dk2>
          <a:srgbClr val="AE8764"/>
        </a:dk2>
        <a:lt2>
          <a:srgbClr val="FFFFCC"/>
        </a:lt2>
        <a:accent1>
          <a:srgbClr val="CC6600"/>
        </a:accent1>
        <a:accent2>
          <a:srgbClr val="FF5050"/>
        </a:accent2>
        <a:accent3>
          <a:srgbClr val="D3C3B8"/>
        </a:accent3>
        <a:accent4>
          <a:srgbClr val="DADADA"/>
        </a:accent4>
        <a:accent5>
          <a:srgbClr val="E2B8AA"/>
        </a:accent5>
        <a:accent6>
          <a:srgbClr val="E74848"/>
        </a:accent6>
        <a:hlink>
          <a:srgbClr val="FFCC99"/>
        </a:hlink>
        <a:folHlink>
          <a:srgbClr val="FF9966"/>
        </a:folHlink>
      </a:clrScheme>
      <a:clrMap bg1="dk2" tx1="lt1" bg2="dk1" tx2="lt2" accent1="accent1" accent2="accent2" accent3="accent3" accent4="accent4" accent5="accent5" accent6="accent6" hlink="hlink" folHlink="folHlink"/>
    </a:extraClrScheme>
    <a:extraClrScheme>
      <a:clrScheme name="Compass 6">
        <a:dk1>
          <a:srgbClr val="526133"/>
        </a:dk1>
        <a:lt1>
          <a:srgbClr val="FFFFFF"/>
        </a:lt1>
        <a:dk2>
          <a:srgbClr val="4E5D31"/>
        </a:dk2>
        <a:lt2>
          <a:srgbClr val="FFFFCC"/>
        </a:lt2>
        <a:accent1>
          <a:srgbClr val="99CC00"/>
        </a:accent1>
        <a:accent2>
          <a:srgbClr val="7A9505"/>
        </a:accent2>
        <a:accent3>
          <a:srgbClr val="B2B6AD"/>
        </a:accent3>
        <a:accent4>
          <a:srgbClr val="DADADA"/>
        </a:accent4>
        <a:accent5>
          <a:srgbClr val="CAE2AA"/>
        </a:accent5>
        <a:accent6>
          <a:srgbClr val="6E8704"/>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Compass 7">
        <a:dk1>
          <a:srgbClr val="000000"/>
        </a:dk1>
        <a:lt1>
          <a:srgbClr val="DDDCC5"/>
        </a:lt1>
        <a:dk2>
          <a:srgbClr val="95934B"/>
        </a:dk2>
        <a:lt2>
          <a:srgbClr val="DBDAC3"/>
        </a:lt2>
        <a:accent1>
          <a:srgbClr val="EAEBE1"/>
        </a:accent1>
        <a:accent2>
          <a:srgbClr val="9DB0B7"/>
        </a:accent2>
        <a:accent3>
          <a:srgbClr val="EBEBDF"/>
        </a:accent3>
        <a:accent4>
          <a:srgbClr val="000000"/>
        </a:accent4>
        <a:accent5>
          <a:srgbClr val="F3F3EE"/>
        </a:accent5>
        <a:accent6>
          <a:srgbClr val="8E9FA6"/>
        </a:accent6>
        <a:hlink>
          <a:srgbClr val="009900"/>
        </a:hlink>
        <a:folHlink>
          <a:srgbClr val="808000"/>
        </a:folHlink>
      </a:clrScheme>
      <a:clrMap bg1="lt1" tx1="dk1" bg2="lt2" tx2="dk2" accent1="accent1" accent2="accent2" accent3="accent3" accent4="accent4" accent5="accent5" accent6="accent6" hlink="hlink" folHlink="folHlink"/>
    </a:extraClrScheme>
    <a:extraClrScheme>
      <a:clrScheme name="Compass 8">
        <a:dk1>
          <a:srgbClr val="007E7B"/>
        </a:dk1>
        <a:lt1>
          <a:srgbClr val="FFFFFF"/>
        </a:lt1>
        <a:dk2>
          <a:srgbClr val="008080"/>
        </a:dk2>
        <a:lt2>
          <a:srgbClr val="FFFF99"/>
        </a:lt2>
        <a:accent1>
          <a:srgbClr val="33CCCC"/>
        </a:accent1>
        <a:accent2>
          <a:srgbClr val="00CC66"/>
        </a:accent2>
        <a:accent3>
          <a:srgbClr val="AAC0C0"/>
        </a:accent3>
        <a:accent4>
          <a:srgbClr val="DADADA"/>
        </a:accent4>
        <a:accent5>
          <a:srgbClr val="ADE2E2"/>
        </a:accent5>
        <a:accent6>
          <a:srgbClr val="00B95C"/>
        </a:accent6>
        <a:hlink>
          <a:srgbClr val="CCFFCC"/>
        </a:hlink>
        <a:folHlink>
          <a:srgbClr val="FFFFCC"/>
        </a:folHlink>
      </a:clrScheme>
      <a:clrMap bg1="dk2" tx1="lt1" bg2="dk1" tx2="lt2" accent1="accent1" accent2="accent2" accent3="accent3" accent4="accent4" accent5="accent5" accent6="accent6" hlink="hlink" folHlink="folHlink"/>
    </a:extraClrScheme>
    <a:extraClrScheme>
      <a:clrScheme name="Compass 9">
        <a:dk1>
          <a:srgbClr val="000000"/>
        </a:dk1>
        <a:lt1>
          <a:srgbClr val="FFFFFF"/>
        </a:lt1>
        <a:dk2>
          <a:srgbClr val="000000"/>
        </a:dk2>
        <a:lt2>
          <a:srgbClr val="FEFEFE"/>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
      <a:clrScheme name="Compass 10">
        <a:dk1>
          <a:srgbClr val="000000"/>
        </a:dk1>
        <a:lt1>
          <a:srgbClr val="FFFFFF"/>
        </a:lt1>
        <a:dk2>
          <a:srgbClr val="000000"/>
        </a:dk2>
        <a:lt2>
          <a:srgbClr val="DEF6FE"/>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
      <a:clrScheme name="Compass 11">
        <a:dk1>
          <a:srgbClr val="000000"/>
        </a:dk1>
        <a:lt1>
          <a:srgbClr val="FFFFFF"/>
        </a:lt1>
        <a:dk2>
          <a:srgbClr val="000000"/>
        </a:dk2>
        <a:lt2>
          <a:srgbClr val="FFFEF7"/>
        </a:lt2>
        <a:accent1>
          <a:srgbClr val="E1E1FF"/>
        </a:accent1>
        <a:accent2>
          <a:srgbClr val="D9FFF8"/>
        </a:accent2>
        <a:accent3>
          <a:srgbClr val="FFFFFF"/>
        </a:accent3>
        <a:accent4>
          <a:srgbClr val="000000"/>
        </a:accent4>
        <a:accent5>
          <a:srgbClr val="EEEEFF"/>
        </a:accent5>
        <a:accent6>
          <a:srgbClr val="C4E7E1"/>
        </a:accent6>
        <a:hlink>
          <a:srgbClr val="9966FF"/>
        </a:hlink>
        <a:folHlink>
          <a:srgbClr val="6666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9A427E9303B54DBFBBE113110CA6DF" ma:contentTypeVersion="4" ma:contentTypeDescription="Create a new document." ma:contentTypeScope="" ma:versionID="a1cdd523133b28a59edc56bd748bf817">
  <xsd:schema xmlns:xsd="http://www.w3.org/2001/XMLSchema" xmlns:xs="http://www.w3.org/2001/XMLSchema" xmlns:p="http://schemas.microsoft.com/office/2006/metadata/properties" xmlns:ns2="7b7b3b4e-94b4-4794-84f5-8d6141b0fac6" targetNamespace="http://schemas.microsoft.com/office/2006/metadata/properties" ma:root="true" ma:fieldsID="e8fffae3e475de9ba7e9d19c6320ad4c" ns2:_="">
    <xsd:import namespace="7b7b3b4e-94b4-4794-84f5-8d6141b0fa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b3b4e-94b4-4794-84f5-8d6141b0fa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E639A1-3AC8-4A20-8203-AE5E2E796D7A}"/>
</file>

<file path=customXml/itemProps2.xml><?xml version="1.0" encoding="utf-8"?>
<ds:datastoreItem xmlns:ds="http://schemas.openxmlformats.org/officeDocument/2006/customXml" ds:itemID="{496CE84C-0357-44C7-B867-0859DFDBFD7E}"/>
</file>

<file path=customXml/itemProps3.xml><?xml version="1.0" encoding="utf-8"?>
<ds:datastoreItem xmlns:ds="http://schemas.openxmlformats.org/officeDocument/2006/customXml" ds:itemID="{DC6D367F-CC47-4ED3-8C4D-300E1C7DA28A}"/>
</file>

<file path=docProps/app.xml><?xml version="1.0" encoding="utf-8"?>
<Properties xmlns="http://schemas.openxmlformats.org/officeDocument/2006/extended-properties" xmlns:vt="http://schemas.openxmlformats.org/officeDocument/2006/docPropsVTypes">
  <Template>Compass</Template>
  <TotalTime>27161</TotalTime>
  <Words>1270</Words>
  <Application>Microsoft Office PowerPoint</Application>
  <PresentationFormat>On-screen Show (4:3)</PresentationFormat>
  <Paragraphs>419</Paragraphs>
  <Slides>88</Slides>
  <Notes>0</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Compass</vt:lpstr>
      <vt:lpstr>Equation</vt:lpstr>
      <vt:lpstr>  Intensity Transformation and Spatial Filtering</vt:lpstr>
      <vt:lpstr>Spatial Domain vs. Transform Domain</vt:lpstr>
      <vt:lpstr>Spatial Domain Process</vt:lpstr>
      <vt:lpstr>Spatial Domain Process</vt:lpstr>
      <vt:lpstr>Spatial Domain Process</vt:lpstr>
      <vt:lpstr>Some Basic Intensity Transformation Functions</vt:lpstr>
      <vt:lpstr>Image Negatives</vt:lpstr>
      <vt:lpstr>Example: Image Negatives</vt:lpstr>
      <vt:lpstr>Log Transformations</vt:lpstr>
      <vt:lpstr>Example: Log Transformations</vt:lpstr>
      <vt:lpstr>Power-Law (Gamma) Transformations</vt:lpstr>
      <vt:lpstr>Example: Gamma Transformations</vt:lpstr>
      <vt:lpstr>Example: Gamma Transformations</vt:lpstr>
      <vt:lpstr>Example: Gamma Transformations</vt:lpstr>
      <vt:lpstr>Example: Gamma Transformations</vt:lpstr>
      <vt:lpstr>Piecewise-Linear Transformations</vt:lpstr>
      <vt:lpstr>PowerPoint Presentation</vt:lpstr>
      <vt:lpstr>PowerPoint Presentation</vt:lpstr>
      <vt:lpstr>Bit-plane Slicing</vt:lpstr>
      <vt:lpstr>Bit-plane Slicing</vt:lpstr>
      <vt:lpstr>Bit-plane Slicing</vt:lpstr>
      <vt:lpstr>Histogram Processing</vt:lpstr>
      <vt:lpstr>Histogram Processing</vt:lpstr>
      <vt:lpstr>PowerPoint Presentation</vt:lpstr>
      <vt:lpstr>Histogram Equalization</vt:lpstr>
      <vt:lpstr>Histogram Equalization</vt:lpstr>
      <vt:lpstr>Histogram Equalization</vt:lpstr>
      <vt:lpstr>Histogram Equalization</vt:lpstr>
      <vt:lpstr>Example</vt:lpstr>
      <vt:lpstr>Example</vt:lpstr>
      <vt:lpstr>Histogram Equalization</vt:lpstr>
      <vt:lpstr>Example: Histogram Equalization</vt:lpstr>
      <vt:lpstr>Example: Histogram Equalization</vt:lpstr>
      <vt:lpstr>Example: Histogram Equalization</vt:lpstr>
      <vt:lpstr>PowerPoint Presentation</vt:lpstr>
      <vt:lpstr>PowerPoint Presentation</vt:lpstr>
      <vt:lpstr>Question</vt:lpstr>
      <vt:lpstr>Histogram Matching</vt:lpstr>
      <vt:lpstr>Histogram Matching</vt:lpstr>
      <vt:lpstr>Histogram Matching: Procedure</vt:lpstr>
      <vt:lpstr>Histogram Matching: Example</vt:lpstr>
      <vt:lpstr>Histogram Matching: Example</vt:lpstr>
      <vt:lpstr>Histogram Matching: Discrete Cases</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Example: Histogram Matching</vt:lpstr>
      <vt:lpstr>Local Histogram Processing</vt:lpstr>
      <vt:lpstr>Local Histogram Processing: Example</vt:lpstr>
      <vt:lpstr>Using Histogram Statistics for Image Enhancement</vt:lpstr>
      <vt:lpstr>Using Histogram Statistics for Image Enhancement</vt:lpstr>
      <vt:lpstr>Using Histogram Statistics for Image Enhancement: Example</vt:lpstr>
      <vt:lpstr>Spatial Filtering</vt:lpstr>
      <vt:lpstr>Spatial Filtering</vt:lpstr>
      <vt:lpstr>Spatial Correlation</vt:lpstr>
      <vt:lpstr>Spatial Convolution</vt:lpstr>
      <vt:lpstr>PowerPoint Presentation</vt:lpstr>
      <vt:lpstr>Smoothing Spatial Filters</vt:lpstr>
      <vt:lpstr>Spatial Smoothing Linear Filters</vt:lpstr>
      <vt:lpstr>Two Smoothing Averaging Filter Masks</vt:lpstr>
      <vt:lpstr>PowerPoint Presentation</vt:lpstr>
      <vt:lpstr>Example: Gross Representation of Objects</vt:lpstr>
      <vt:lpstr>Order-statistic (Nonlinear) Filters</vt:lpstr>
      <vt:lpstr>Example: Use of Median Filtering for Noise Reduction</vt:lpstr>
      <vt:lpstr>Sharpening Spatial Filters</vt:lpstr>
      <vt:lpstr>Sharpening Spatial Filters: Foundation</vt:lpstr>
      <vt:lpstr>PowerPoint Presentation</vt:lpstr>
      <vt:lpstr>Sharpening Spatial Filters: Laplace Operator</vt:lpstr>
      <vt:lpstr>Sharpening Spatial Filters: Laplace Operator</vt:lpstr>
      <vt:lpstr>Sharpening Spatial Filters: Laplace Operator</vt:lpstr>
      <vt:lpstr>PowerPoint Presentation</vt:lpstr>
      <vt:lpstr>Unsharp Masking and Highboost Filtering</vt:lpstr>
      <vt:lpstr>Unsharp Masking and Highboost Filtering</vt:lpstr>
      <vt:lpstr>Unsharp Masking: Demo</vt:lpstr>
      <vt:lpstr>Unsharp Masking and Highboost Filtering: Example</vt:lpstr>
      <vt:lpstr>Image Sharpening based on First-Order Derivatives</vt:lpstr>
      <vt:lpstr>Image Sharpening based on First-Order Derivatives</vt:lpstr>
      <vt:lpstr>Image Sharpening based on First-Order Derivatives</vt:lpstr>
      <vt:lpstr>Image Sharpening based on First-Order Derivatives</vt:lpstr>
      <vt:lpstr>Example</vt:lpstr>
      <vt:lpstr>Example:  Combining Spatial Enhancement Methods  Goal:   Enhance the image by sharpening it and by bringing out more of the skeletal detail</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Avideh Zakhor</dc:creator>
  <cp:lastModifiedBy>Admin</cp:lastModifiedBy>
  <cp:revision>253</cp:revision>
  <cp:lastPrinted>1601-01-01T00:00:00Z</cp:lastPrinted>
  <dcterms:created xsi:type="dcterms:W3CDTF">1601-01-01T00:00:00Z</dcterms:created>
  <dcterms:modified xsi:type="dcterms:W3CDTF">2023-01-10T11:16:31Z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0x010100439A427E9303B54DBFBBE113110CA6DF</vt:lpwstr>
  </property>
</Properties>
</file>